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4"/>
  </p:sldMasterIdLst>
  <p:notesMasterIdLst>
    <p:notesMasterId r:id="rId35"/>
  </p:notesMasterIdLst>
  <p:handoutMasterIdLst>
    <p:handoutMasterId r:id="rId36"/>
  </p:handoutMasterIdLst>
  <p:sldIdLst>
    <p:sldId id="256" r:id="rId5"/>
    <p:sldId id="257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318" r:id="rId20"/>
    <p:sldId id="319" r:id="rId21"/>
    <p:sldId id="320" r:id="rId22"/>
    <p:sldId id="321" r:id="rId23"/>
    <p:sldId id="322" r:id="rId24"/>
    <p:sldId id="323" r:id="rId25"/>
    <p:sldId id="300" r:id="rId26"/>
    <p:sldId id="324" r:id="rId27"/>
    <p:sldId id="325" r:id="rId28"/>
    <p:sldId id="326" r:id="rId29"/>
    <p:sldId id="327" r:id="rId30"/>
    <p:sldId id="328" r:id="rId31"/>
    <p:sldId id="329" r:id="rId32"/>
    <p:sldId id="330" r:id="rId33"/>
    <p:sldId id="30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5933D2-17AA-467B-90D6-ADD3F7E539EF}" v="438" dt="2025-07-05T13:42:59.933"/>
  </p1510:revLst>
</p1510:revInfo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3" autoAdjust="0"/>
    <p:restoredTop sz="94660"/>
  </p:normalViewPr>
  <p:slideViewPr>
    <p:cSldViewPr snapToGrid="0">
      <p:cViewPr>
        <p:scale>
          <a:sx n="100" d="100"/>
          <a:sy n="100" d="100"/>
        </p:scale>
        <p:origin x="-1022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kill Yards" userId="510981af3225e229" providerId="Windows Live" clId="Web-{5A5933D2-17AA-467B-90D6-ADD3F7E539EF}"/>
    <pc:docChg chg="addSld delSld modSld">
      <pc:chgData name="Skill Yards" userId="510981af3225e229" providerId="Windows Live" clId="Web-{5A5933D2-17AA-467B-90D6-ADD3F7E539EF}" dt="2025-07-05T13:42:04.837" v="405"/>
      <pc:docMkLst>
        <pc:docMk/>
      </pc:docMkLst>
      <pc:sldChg chg="addSp delSp modSp">
        <pc:chgData name="Skill Yards" userId="510981af3225e229" providerId="Windows Live" clId="Web-{5A5933D2-17AA-467B-90D6-ADD3F7E539EF}" dt="2025-07-05T05:41:30.637" v="27" actId="20577"/>
        <pc:sldMkLst>
          <pc:docMk/>
          <pc:sldMk cId="2111414007" sldId="256"/>
        </pc:sldMkLst>
        <pc:spChg chg="mod">
          <ac:chgData name="Skill Yards" userId="510981af3225e229" providerId="Windows Live" clId="Web-{5A5933D2-17AA-467B-90D6-ADD3F7E539EF}" dt="2025-07-05T05:41:26.168" v="26" actId="20577"/>
          <ac:spMkLst>
            <pc:docMk/>
            <pc:sldMk cId="2111414007" sldId="256"/>
            <ac:spMk id="2" creationId="{3696472C-8E08-BE39-C566-EAD7B8C0D304}"/>
          </ac:spMkLst>
        </pc:spChg>
        <pc:spChg chg="mod">
          <ac:chgData name="Skill Yards" userId="510981af3225e229" providerId="Windows Live" clId="Web-{5A5933D2-17AA-467B-90D6-ADD3F7E539EF}" dt="2025-07-05T05:41:30.637" v="27" actId="20577"/>
          <ac:spMkLst>
            <pc:docMk/>
            <pc:sldMk cId="2111414007" sldId="256"/>
            <ac:spMk id="3" creationId="{AE413857-4791-752B-6072-C34F43902768}"/>
          </ac:spMkLst>
        </pc:spChg>
        <pc:spChg chg="add del mod">
          <ac:chgData name="Skill Yards" userId="510981af3225e229" providerId="Windows Live" clId="Web-{5A5933D2-17AA-467B-90D6-ADD3F7E539EF}" dt="2025-07-05T05:39:26.492" v="1"/>
          <ac:spMkLst>
            <pc:docMk/>
            <pc:sldMk cId="2111414007" sldId="256"/>
            <ac:spMk id="5" creationId="{6731833A-BEF7-281A-AFDE-A4F986E9B21A}"/>
          </ac:spMkLst>
        </pc:spChg>
        <pc:spChg chg="add del mod">
          <ac:chgData name="Skill Yards" userId="510981af3225e229" providerId="Windows Live" clId="Web-{5A5933D2-17AA-467B-90D6-ADD3F7E539EF}" dt="2025-07-05T05:40:39.057" v="4"/>
          <ac:spMkLst>
            <pc:docMk/>
            <pc:sldMk cId="2111414007" sldId="256"/>
            <ac:spMk id="9" creationId="{2B372646-575C-348C-B7AE-649BD40149D9}"/>
          </ac:spMkLst>
        </pc:spChg>
        <pc:picChg chg="add del mod ord">
          <ac:chgData name="Skill Yards" userId="510981af3225e229" providerId="Windows Live" clId="Web-{5A5933D2-17AA-467B-90D6-ADD3F7E539EF}" dt="2025-07-05T05:40:36.166" v="3"/>
          <ac:picMkLst>
            <pc:docMk/>
            <pc:sldMk cId="2111414007" sldId="256"/>
            <ac:picMk id="6" creationId="{C68C2BE7-9116-B1E3-7A0B-C5B61D4E9462}"/>
          </ac:picMkLst>
        </pc:picChg>
        <pc:picChg chg="del">
          <ac:chgData name="Skill Yards" userId="510981af3225e229" providerId="Windows Live" clId="Web-{5A5933D2-17AA-467B-90D6-ADD3F7E539EF}" dt="2025-07-05T05:39:24.117" v="0"/>
          <ac:picMkLst>
            <pc:docMk/>
            <pc:sldMk cId="2111414007" sldId="256"/>
            <ac:picMk id="8" creationId="{34CE0B9D-F551-A1A5-2AA6-F6A2701F4CCA}"/>
          </ac:picMkLst>
        </pc:picChg>
        <pc:picChg chg="add mod ord">
          <ac:chgData name="Skill Yards" userId="510981af3225e229" providerId="Windows Live" clId="Web-{5A5933D2-17AA-467B-90D6-ADD3F7E539EF}" dt="2025-07-05T05:41:02.792" v="7" actId="1076"/>
          <ac:picMkLst>
            <pc:docMk/>
            <pc:sldMk cId="2111414007" sldId="256"/>
            <ac:picMk id="10" creationId="{1F8F285C-8087-5157-C371-C733EAB83EBC}"/>
          </ac:picMkLst>
        </pc:picChg>
      </pc:sldChg>
      <pc:sldChg chg="modSp">
        <pc:chgData name="Skill Yards" userId="510981af3225e229" providerId="Windows Live" clId="Web-{5A5933D2-17AA-467B-90D6-ADD3F7E539EF}" dt="2025-07-05T05:43:28.031" v="55" actId="14100"/>
        <pc:sldMkLst>
          <pc:docMk/>
          <pc:sldMk cId="2794781812" sldId="257"/>
        </pc:sldMkLst>
        <pc:spChg chg="mod">
          <ac:chgData name="Skill Yards" userId="510981af3225e229" providerId="Windows Live" clId="Web-{5A5933D2-17AA-467B-90D6-ADD3F7E539EF}" dt="2025-07-05T05:43:16.406" v="53" actId="1076"/>
          <ac:spMkLst>
            <pc:docMk/>
            <pc:sldMk cId="2794781812" sldId="257"/>
            <ac:spMk id="14" creationId="{3467B8D7-9E40-C71E-DCEC-49646BA3A4D3}"/>
          </ac:spMkLst>
        </pc:spChg>
        <pc:spChg chg="mod">
          <ac:chgData name="Skill Yards" userId="510981af3225e229" providerId="Windows Live" clId="Web-{5A5933D2-17AA-467B-90D6-ADD3F7E539EF}" dt="2025-07-05T05:43:28.031" v="55" actId="14100"/>
          <ac:spMkLst>
            <pc:docMk/>
            <pc:sldMk cId="2794781812" sldId="257"/>
            <ac:spMk id="16" creationId="{2B258467-912E-41BF-EA38-AB82629F3349}"/>
          </ac:spMkLst>
        </pc:spChg>
      </pc:sldChg>
      <pc:sldChg chg="add del">
        <pc:chgData name="Skill Yards" userId="510981af3225e229" providerId="Windows Live" clId="Web-{5A5933D2-17AA-467B-90D6-ADD3F7E539EF}" dt="2025-07-05T13:16:53.357" v="245"/>
        <pc:sldMkLst>
          <pc:docMk/>
          <pc:sldMk cId="4105872175" sldId="258"/>
        </pc:sldMkLst>
      </pc:sldChg>
      <pc:sldChg chg="add del">
        <pc:chgData name="Skill Yards" userId="510981af3225e229" providerId="Windows Live" clId="Web-{5A5933D2-17AA-467B-90D6-ADD3F7E539EF}" dt="2025-07-05T13:16:53.357" v="241"/>
        <pc:sldMkLst>
          <pc:docMk/>
          <pc:sldMk cId="444871381" sldId="260"/>
        </pc:sldMkLst>
      </pc:sldChg>
      <pc:sldChg chg="add del">
        <pc:chgData name="Skill Yards" userId="510981af3225e229" providerId="Windows Live" clId="Web-{5A5933D2-17AA-467B-90D6-ADD3F7E539EF}" dt="2025-07-05T13:16:53.357" v="244"/>
        <pc:sldMkLst>
          <pc:docMk/>
          <pc:sldMk cId="1744473575" sldId="261"/>
        </pc:sldMkLst>
      </pc:sldChg>
      <pc:sldChg chg="add del">
        <pc:chgData name="Skill Yards" userId="510981af3225e229" providerId="Windows Live" clId="Web-{5A5933D2-17AA-467B-90D6-ADD3F7E539EF}" dt="2025-07-05T13:16:53.357" v="243"/>
        <pc:sldMkLst>
          <pc:docMk/>
          <pc:sldMk cId="375226397" sldId="285"/>
        </pc:sldMkLst>
      </pc:sldChg>
      <pc:sldChg chg="add del">
        <pc:chgData name="Skill Yards" userId="510981af3225e229" providerId="Windows Live" clId="Web-{5A5933D2-17AA-467B-90D6-ADD3F7E539EF}" dt="2025-07-05T13:16:53.357" v="242"/>
        <pc:sldMkLst>
          <pc:docMk/>
          <pc:sldMk cId="270762027" sldId="297"/>
        </pc:sldMkLst>
      </pc:sldChg>
      <pc:sldChg chg="add del">
        <pc:chgData name="Skill Yards" userId="510981af3225e229" providerId="Windows Live" clId="Web-{5A5933D2-17AA-467B-90D6-ADD3F7E539EF}" dt="2025-07-05T13:16:53.357" v="240"/>
        <pc:sldMkLst>
          <pc:docMk/>
          <pc:sldMk cId="3711748278" sldId="298"/>
        </pc:sldMkLst>
      </pc:sldChg>
      <pc:sldChg chg="add del">
        <pc:chgData name="Skill Yards" userId="510981af3225e229" providerId="Windows Live" clId="Web-{5A5933D2-17AA-467B-90D6-ADD3F7E539EF}" dt="2025-07-05T13:16:53.357" v="239"/>
        <pc:sldMkLst>
          <pc:docMk/>
          <pc:sldMk cId="305955612" sldId="299"/>
        </pc:sldMkLst>
      </pc:sldChg>
      <pc:sldChg chg="modSp">
        <pc:chgData name="Skill Yards" userId="510981af3225e229" providerId="Windows Live" clId="Web-{5A5933D2-17AA-467B-90D6-ADD3F7E539EF}" dt="2025-07-05T13:30:50.811" v="316" actId="14100"/>
        <pc:sldMkLst>
          <pc:docMk/>
          <pc:sldMk cId="3309679727" sldId="300"/>
        </pc:sldMkLst>
        <pc:spChg chg="mod">
          <ac:chgData name="Skill Yards" userId="510981af3225e229" providerId="Windows Live" clId="Web-{5A5933D2-17AA-467B-90D6-ADD3F7E539EF}" dt="2025-07-05T13:27:21.788" v="306" actId="1076"/>
          <ac:spMkLst>
            <pc:docMk/>
            <pc:sldMk cId="3309679727" sldId="300"/>
            <ac:spMk id="2" creationId="{CCF08759-ACC4-F2DB-B3E0-E9CCF9F7C776}"/>
          </ac:spMkLst>
        </pc:spChg>
        <pc:spChg chg="mod">
          <ac:chgData name="Skill Yards" userId="510981af3225e229" providerId="Windows Live" clId="Web-{5A5933D2-17AA-467B-90D6-ADD3F7E539EF}" dt="2025-07-05T13:30:50.811" v="316" actId="14100"/>
          <ac:spMkLst>
            <pc:docMk/>
            <pc:sldMk cId="3309679727" sldId="300"/>
            <ac:spMk id="3" creationId="{9BE740DF-D6BD-97B6-9D48-56CBCB9A3900}"/>
          </ac:spMkLst>
        </pc:spChg>
      </pc:sldChg>
      <pc:sldChg chg="del">
        <pc:chgData name="Skill Yards" userId="510981af3225e229" providerId="Windows Live" clId="Web-{5A5933D2-17AA-467B-90D6-ADD3F7E539EF}" dt="2025-07-05T13:23:56.218" v="269"/>
        <pc:sldMkLst>
          <pc:docMk/>
          <pc:sldMk cId="948959582" sldId="301"/>
        </pc:sldMkLst>
      </pc:sldChg>
      <pc:sldChg chg="addSp delSp modSp add del">
        <pc:chgData name="Skill Yards" userId="510981af3225e229" providerId="Windows Live" clId="Web-{5A5933D2-17AA-467B-90D6-ADD3F7E539EF}" dt="2025-07-05T13:41:57.587" v="404" actId="1076"/>
        <pc:sldMkLst>
          <pc:docMk/>
          <pc:sldMk cId="4146146566" sldId="302"/>
        </pc:sldMkLst>
        <pc:spChg chg="del mod">
          <ac:chgData name="Skill Yards" userId="510981af3225e229" providerId="Windows Live" clId="Web-{5A5933D2-17AA-467B-90D6-ADD3F7E539EF}" dt="2025-07-05T13:41:42.883" v="399"/>
          <ac:spMkLst>
            <pc:docMk/>
            <pc:sldMk cId="4146146566" sldId="302"/>
            <ac:spMk id="2" creationId="{8C6215D5-F119-3FEA-94D8-9C1A9A21914A}"/>
          </ac:spMkLst>
        </pc:spChg>
        <pc:spChg chg="mod">
          <ac:chgData name="Skill Yards" userId="510981af3225e229" providerId="Windows Live" clId="Web-{5A5933D2-17AA-467B-90D6-ADD3F7E539EF}" dt="2025-07-05T13:41:38.555" v="397" actId="20577"/>
          <ac:spMkLst>
            <pc:docMk/>
            <pc:sldMk cId="4146146566" sldId="302"/>
            <ac:spMk id="3" creationId="{F01D92E2-71A3-4DD0-9FF4-BA34AB694F52}"/>
          </ac:spMkLst>
        </pc:spChg>
        <pc:picChg chg="add mod">
          <ac:chgData name="Skill Yards" userId="510981af3225e229" providerId="Windows Live" clId="Web-{5A5933D2-17AA-467B-90D6-ADD3F7E539EF}" dt="2025-07-05T13:41:57.587" v="404" actId="1076"/>
          <ac:picMkLst>
            <pc:docMk/>
            <pc:sldMk cId="4146146566" sldId="302"/>
            <ac:picMk id="4" creationId="{F4A7653A-633A-ACF0-7931-3DE993023280}"/>
          </ac:picMkLst>
        </pc:picChg>
      </pc:sldChg>
      <pc:sldChg chg="addSp delSp modSp del">
        <pc:chgData name="Skill Yards" userId="510981af3225e229" providerId="Windows Live" clId="Web-{5A5933D2-17AA-467B-90D6-ADD3F7E539EF}" dt="2025-07-05T13:42:04.837" v="405"/>
        <pc:sldMkLst>
          <pc:docMk/>
          <pc:sldMk cId="4213671817" sldId="303"/>
        </pc:sldMkLst>
        <pc:spChg chg="del mod">
          <ac:chgData name="Skill Yards" userId="510981af3225e229" providerId="Windows Live" clId="Web-{5A5933D2-17AA-467B-90D6-ADD3F7E539EF}" dt="2025-07-05T13:21:53.167" v="257"/>
          <ac:spMkLst>
            <pc:docMk/>
            <pc:sldMk cId="4213671817" sldId="303"/>
            <ac:spMk id="3" creationId="{531307E9-4651-E1D0-CBD3-1FDEA2AB7064}"/>
          </ac:spMkLst>
        </pc:spChg>
        <pc:picChg chg="add del mod">
          <ac:chgData name="Skill Yards" userId="510981af3225e229" providerId="Windows Live" clId="Web-{5A5933D2-17AA-467B-90D6-ADD3F7E539EF}" dt="2025-07-05T13:22:17.558" v="260"/>
          <ac:picMkLst>
            <pc:docMk/>
            <pc:sldMk cId="4213671817" sldId="303"/>
            <ac:picMk id="4" creationId="{31D2A1D5-CF02-0C26-0571-C4E95189D601}"/>
          </ac:picMkLst>
        </pc:picChg>
        <pc:picChg chg="add del mod">
          <ac:chgData name="Skill Yards" userId="510981af3225e229" providerId="Windows Live" clId="Web-{5A5933D2-17AA-467B-90D6-ADD3F7E539EF}" dt="2025-07-05T13:22:30.309" v="263"/>
          <ac:picMkLst>
            <pc:docMk/>
            <pc:sldMk cId="4213671817" sldId="303"/>
            <ac:picMk id="5" creationId="{B127FDFD-55F9-BD62-9E9E-F53A0950E860}"/>
          </ac:picMkLst>
        </pc:picChg>
        <pc:picChg chg="add del mod">
          <ac:chgData name="Skill Yards" userId="510981af3225e229" providerId="Windows Live" clId="Web-{5A5933D2-17AA-467B-90D6-ADD3F7E539EF}" dt="2025-07-05T13:41:46.258" v="400"/>
          <ac:picMkLst>
            <pc:docMk/>
            <pc:sldMk cId="4213671817" sldId="303"/>
            <ac:picMk id="6" creationId="{21BD5BCE-80C0-4814-BC0A-22089D03DAA1}"/>
          </ac:picMkLst>
        </pc:picChg>
      </pc:sldChg>
      <pc:sldChg chg="del">
        <pc:chgData name="Skill Yards" userId="510981af3225e229" providerId="Windows Live" clId="Web-{5A5933D2-17AA-467B-90D6-ADD3F7E539EF}" dt="2025-07-05T13:23:03.201" v="268"/>
        <pc:sldMkLst>
          <pc:docMk/>
          <pc:sldMk cId="3973918925" sldId="304"/>
        </pc:sldMkLst>
      </pc:sldChg>
      <pc:sldChg chg="modSp add replId">
        <pc:chgData name="Skill Yards" userId="510981af3225e229" providerId="Windows Live" clId="Web-{5A5933D2-17AA-467B-90D6-ADD3F7E539EF}" dt="2025-07-05T05:44:06.970" v="60" actId="20577"/>
        <pc:sldMkLst>
          <pc:docMk/>
          <pc:sldMk cId="3915133082" sldId="305"/>
        </pc:sldMkLst>
        <pc:spChg chg="mod">
          <ac:chgData name="Skill Yards" userId="510981af3225e229" providerId="Windows Live" clId="Web-{5A5933D2-17AA-467B-90D6-ADD3F7E539EF}" dt="2025-07-05T05:44:06.970" v="60" actId="20577"/>
          <ac:spMkLst>
            <pc:docMk/>
            <pc:sldMk cId="3915133082" sldId="305"/>
            <ac:spMk id="16" creationId="{0CF84498-2F8B-25BF-8CC7-5E9B12F17719}"/>
          </ac:spMkLst>
        </pc:spChg>
      </pc:sldChg>
      <pc:sldChg chg="modSp add replId">
        <pc:chgData name="Skill Yards" userId="510981af3225e229" providerId="Windows Live" clId="Web-{5A5933D2-17AA-467B-90D6-ADD3F7E539EF}" dt="2025-07-05T05:59:40.749" v="77" actId="20577"/>
        <pc:sldMkLst>
          <pc:docMk/>
          <pc:sldMk cId="3904391252" sldId="306"/>
        </pc:sldMkLst>
        <pc:spChg chg="mod">
          <ac:chgData name="Skill Yards" userId="510981af3225e229" providerId="Windows Live" clId="Web-{5A5933D2-17AA-467B-90D6-ADD3F7E539EF}" dt="2025-07-05T05:59:07.701" v="75" actId="20577"/>
          <ac:spMkLst>
            <pc:docMk/>
            <pc:sldMk cId="3904391252" sldId="306"/>
            <ac:spMk id="14" creationId="{FD26B320-258D-44E8-67A7-9CF0731A69A7}"/>
          </ac:spMkLst>
        </pc:spChg>
        <pc:spChg chg="mod">
          <ac:chgData name="Skill Yards" userId="510981af3225e229" providerId="Windows Live" clId="Web-{5A5933D2-17AA-467B-90D6-ADD3F7E539EF}" dt="2025-07-05T05:59:40.749" v="77" actId="20577"/>
          <ac:spMkLst>
            <pc:docMk/>
            <pc:sldMk cId="3904391252" sldId="306"/>
            <ac:spMk id="16" creationId="{8126A7DA-5933-6FBD-7497-1E89DD19350B}"/>
          </ac:spMkLst>
        </pc:spChg>
      </pc:sldChg>
      <pc:sldChg chg="modSp add replId">
        <pc:chgData name="Skill Yards" userId="510981af3225e229" providerId="Windows Live" clId="Web-{5A5933D2-17AA-467B-90D6-ADD3F7E539EF}" dt="2025-07-05T06:00:35.422" v="80" actId="20577"/>
        <pc:sldMkLst>
          <pc:docMk/>
          <pc:sldMk cId="764583711" sldId="307"/>
        </pc:sldMkLst>
        <pc:spChg chg="mod">
          <ac:chgData name="Skill Yards" userId="510981af3225e229" providerId="Windows Live" clId="Web-{5A5933D2-17AA-467B-90D6-ADD3F7E539EF}" dt="2025-07-05T06:00:35.422" v="80" actId="20577"/>
          <ac:spMkLst>
            <pc:docMk/>
            <pc:sldMk cId="764583711" sldId="307"/>
            <ac:spMk id="16" creationId="{D003C900-E6C5-A22D-FED5-9D2A3EB9DD38}"/>
          </ac:spMkLst>
        </pc:spChg>
      </pc:sldChg>
      <pc:sldChg chg="modSp add replId">
        <pc:chgData name="Skill Yards" userId="510981af3225e229" providerId="Windows Live" clId="Web-{5A5933D2-17AA-467B-90D6-ADD3F7E539EF}" dt="2025-07-05T09:54:45.010" v="102" actId="20577"/>
        <pc:sldMkLst>
          <pc:docMk/>
          <pc:sldMk cId="3901987299" sldId="308"/>
        </pc:sldMkLst>
        <pc:spChg chg="mod">
          <ac:chgData name="Skill Yards" userId="510981af3225e229" providerId="Windows Live" clId="Web-{5A5933D2-17AA-467B-90D6-ADD3F7E539EF}" dt="2025-07-05T09:54:23.415" v="95" actId="20577"/>
          <ac:spMkLst>
            <pc:docMk/>
            <pc:sldMk cId="3901987299" sldId="308"/>
            <ac:spMk id="14" creationId="{A1F0770A-4D50-EFF1-EFD4-737752DBE4B2}"/>
          </ac:spMkLst>
        </pc:spChg>
        <pc:spChg chg="mod">
          <ac:chgData name="Skill Yards" userId="510981af3225e229" providerId="Windows Live" clId="Web-{5A5933D2-17AA-467B-90D6-ADD3F7E539EF}" dt="2025-07-05T09:54:45.010" v="102" actId="20577"/>
          <ac:spMkLst>
            <pc:docMk/>
            <pc:sldMk cId="3901987299" sldId="308"/>
            <ac:spMk id="16" creationId="{17EE8905-C73B-C20E-BE54-7E280C447CB0}"/>
          </ac:spMkLst>
        </pc:spChg>
      </pc:sldChg>
      <pc:sldChg chg="modSp add replId">
        <pc:chgData name="Skill Yards" userId="510981af3225e229" providerId="Windows Live" clId="Web-{5A5933D2-17AA-467B-90D6-ADD3F7E539EF}" dt="2025-07-05T09:55:15.278" v="105" actId="20577"/>
        <pc:sldMkLst>
          <pc:docMk/>
          <pc:sldMk cId="1577340950" sldId="309"/>
        </pc:sldMkLst>
        <pc:spChg chg="mod">
          <ac:chgData name="Skill Yards" userId="510981af3225e229" providerId="Windows Live" clId="Web-{5A5933D2-17AA-467B-90D6-ADD3F7E539EF}" dt="2025-07-05T09:55:15.278" v="105" actId="20577"/>
          <ac:spMkLst>
            <pc:docMk/>
            <pc:sldMk cId="1577340950" sldId="309"/>
            <ac:spMk id="16" creationId="{BBD3C408-CAE3-0449-3E3F-A75563C1E475}"/>
          </ac:spMkLst>
        </pc:spChg>
      </pc:sldChg>
      <pc:sldChg chg="modSp add replId">
        <pc:chgData name="Skill Yards" userId="510981af3225e229" providerId="Windows Live" clId="Web-{5A5933D2-17AA-467B-90D6-ADD3F7E539EF}" dt="2025-07-05T09:55:56.003" v="113" actId="20577"/>
        <pc:sldMkLst>
          <pc:docMk/>
          <pc:sldMk cId="3888472018" sldId="310"/>
        </pc:sldMkLst>
        <pc:spChg chg="mod">
          <ac:chgData name="Skill Yards" userId="510981af3225e229" providerId="Windows Live" clId="Web-{5A5933D2-17AA-467B-90D6-ADD3F7E539EF}" dt="2025-07-05T09:55:41.799" v="111" actId="14100"/>
          <ac:spMkLst>
            <pc:docMk/>
            <pc:sldMk cId="3888472018" sldId="310"/>
            <ac:spMk id="14" creationId="{1A50493B-9089-D88A-25E3-0B611BD9C395}"/>
          </ac:spMkLst>
        </pc:spChg>
        <pc:spChg chg="mod">
          <ac:chgData name="Skill Yards" userId="510981af3225e229" providerId="Windows Live" clId="Web-{5A5933D2-17AA-467B-90D6-ADD3F7E539EF}" dt="2025-07-05T09:55:56.003" v="113" actId="20577"/>
          <ac:spMkLst>
            <pc:docMk/>
            <pc:sldMk cId="3888472018" sldId="310"/>
            <ac:spMk id="16" creationId="{DC1C5CBE-F035-DEF1-575A-5F1B4BDE3F43}"/>
          </ac:spMkLst>
        </pc:spChg>
      </pc:sldChg>
      <pc:sldChg chg="modSp add replId">
        <pc:chgData name="Skill Yards" userId="510981af3225e229" providerId="Windows Live" clId="Web-{5A5933D2-17AA-467B-90D6-ADD3F7E539EF}" dt="2025-07-05T09:56:17.113" v="116" actId="20577"/>
        <pc:sldMkLst>
          <pc:docMk/>
          <pc:sldMk cId="216098415" sldId="311"/>
        </pc:sldMkLst>
        <pc:spChg chg="mod">
          <ac:chgData name="Skill Yards" userId="510981af3225e229" providerId="Windows Live" clId="Web-{5A5933D2-17AA-467B-90D6-ADD3F7E539EF}" dt="2025-07-05T09:56:17.113" v="116" actId="20577"/>
          <ac:spMkLst>
            <pc:docMk/>
            <pc:sldMk cId="216098415" sldId="311"/>
            <ac:spMk id="16" creationId="{2EAB009C-B555-4D15-2417-9C4039E1D36C}"/>
          </ac:spMkLst>
        </pc:spChg>
      </pc:sldChg>
      <pc:sldChg chg="modSp add replId">
        <pc:chgData name="Skill Yards" userId="510981af3225e229" providerId="Windows Live" clId="Web-{5A5933D2-17AA-467B-90D6-ADD3F7E539EF}" dt="2025-07-05T09:57:04.992" v="135" actId="20577"/>
        <pc:sldMkLst>
          <pc:docMk/>
          <pc:sldMk cId="2082651379" sldId="312"/>
        </pc:sldMkLst>
        <pc:spChg chg="mod">
          <ac:chgData name="Skill Yards" userId="510981af3225e229" providerId="Windows Live" clId="Web-{5A5933D2-17AA-467B-90D6-ADD3F7E539EF}" dt="2025-07-05T09:56:58.538" v="132" actId="20577"/>
          <ac:spMkLst>
            <pc:docMk/>
            <pc:sldMk cId="2082651379" sldId="312"/>
            <ac:spMk id="14" creationId="{E2562D87-30DB-4782-CF08-0C9F667B5A24}"/>
          </ac:spMkLst>
        </pc:spChg>
        <pc:spChg chg="mod">
          <ac:chgData name="Skill Yards" userId="510981af3225e229" providerId="Windows Live" clId="Web-{5A5933D2-17AA-467B-90D6-ADD3F7E539EF}" dt="2025-07-05T09:57:04.992" v="135" actId="20577"/>
          <ac:spMkLst>
            <pc:docMk/>
            <pc:sldMk cId="2082651379" sldId="312"/>
            <ac:spMk id="16" creationId="{BAAEFF7A-C3CE-3AEA-1AD4-EBC5D229107D}"/>
          </ac:spMkLst>
        </pc:spChg>
      </pc:sldChg>
      <pc:sldChg chg="modSp add replId">
        <pc:chgData name="Skill Yards" userId="510981af3225e229" providerId="Windows Live" clId="Web-{5A5933D2-17AA-467B-90D6-ADD3F7E539EF}" dt="2025-07-05T09:58:30.513" v="151" actId="20577"/>
        <pc:sldMkLst>
          <pc:docMk/>
          <pc:sldMk cId="1002092882" sldId="313"/>
        </pc:sldMkLst>
        <pc:spChg chg="mod">
          <ac:chgData name="Skill Yards" userId="510981af3225e229" providerId="Windows Live" clId="Web-{5A5933D2-17AA-467B-90D6-ADD3F7E539EF}" dt="2025-07-05T09:58:30.513" v="151" actId="20577"/>
          <ac:spMkLst>
            <pc:docMk/>
            <pc:sldMk cId="1002092882" sldId="313"/>
            <ac:spMk id="16" creationId="{7F940EE6-3B1D-A319-B1B7-C01645ACCB58}"/>
          </ac:spMkLst>
        </pc:spChg>
      </pc:sldChg>
      <pc:sldChg chg="modSp add replId">
        <pc:chgData name="Skill Yards" userId="510981af3225e229" providerId="Windows Live" clId="Web-{5A5933D2-17AA-467B-90D6-ADD3F7E539EF}" dt="2025-07-05T09:58:27.809" v="150" actId="20577"/>
        <pc:sldMkLst>
          <pc:docMk/>
          <pc:sldMk cId="1434314650" sldId="314"/>
        </pc:sldMkLst>
        <pc:spChg chg="mod">
          <ac:chgData name="Skill Yards" userId="510981af3225e229" providerId="Windows Live" clId="Web-{5A5933D2-17AA-467B-90D6-ADD3F7E539EF}" dt="2025-07-05T09:58:15.262" v="148" actId="1076"/>
          <ac:spMkLst>
            <pc:docMk/>
            <pc:sldMk cId="1434314650" sldId="314"/>
            <ac:spMk id="14" creationId="{FAAF8D21-4456-8FA5-9CE5-9F3777CB69F4}"/>
          </ac:spMkLst>
        </pc:spChg>
        <pc:spChg chg="mod">
          <ac:chgData name="Skill Yards" userId="510981af3225e229" providerId="Windows Live" clId="Web-{5A5933D2-17AA-467B-90D6-ADD3F7E539EF}" dt="2025-07-05T09:58:27.809" v="150" actId="20577"/>
          <ac:spMkLst>
            <pc:docMk/>
            <pc:sldMk cId="1434314650" sldId="314"/>
            <ac:spMk id="16" creationId="{80A8143F-4EB1-FEC9-1755-F261A25A54C1}"/>
          </ac:spMkLst>
        </pc:spChg>
      </pc:sldChg>
      <pc:sldChg chg="modSp add replId">
        <pc:chgData name="Skill Yards" userId="510981af3225e229" providerId="Windows Live" clId="Web-{5A5933D2-17AA-467B-90D6-ADD3F7E539EF}" dt="2025-07-05T09:58:55.999" v="154" actId="20577"/>
        <pc:sldMkLst>
          <pc:docMk/>
          <pc:sldMk cId="3787770484" sldId="315"/>
        </pc:sldMkLst>
        <pc:spChg chg="mod">
          <ac:chgData name="Skill Yards" userId="510981af3225e229" providerId="Windows Live" clId="Web-{5A5933D2-17AA-467B-90D6-ADD3F7E539EF}" dt="2025-07-05T09:58:55.999" v="154" actId="20577"/>
          <ac:spMkLst>
            <pc:docMk/>
            <pc:sldMk cId="3787770484" sldId="315"/>
            <ac:spMk id="16" creationId="{55C21768-73D3-F130-233B-612BC101369A}"/>
          </ac:spMkLst>
        </pc:spChg>
      </pc:sldChg>
      <pc:sldChg chg="modSp add replId">
        <pc:chgData name="Skill Yards" userId="510981af3225e229" providerId="Windows Live" clId="Web-{5A5933D2-17AA-467B-90D6-ADD3F7E539EF}" dt="2025-07-05T10:00:08.644" v="167" actId="20577"/>
        <pc:sldMkLst>
          <pc:docMk/>
          <pc:sldMk cId="1443789889" sldId="316"/>
        </pc:sldMkLst>
        <pc:spChg chg="mod">
          <ac:chgData name="Skill Yards" userId="510981af3225e229" providerId="Windows Live" clId="Web-{5A5933D2-17AA-467B-90D6-ADD3F7E539EF}" dt="2025-07-05T09:59:29.954" v="165" actId="20577"/>
          <ac:spMkLst>
            <pc:docMk/>
            <pc:sldMk cId="1443789889" sldId="316"/>
            <ac:spMk id="14" creationId="{2543607B-1EC4-C916-29A1-7F2EBC1F68B6}"/>
          </ac:spMkLst>
        </pc:spChg>
        <pc:spChg chg="mod">
          <ac:chgData name="Skill Yards" userId="510981af3225e229" providerId="Windows Live" clId="Web-{5A5933D2-17AA-467B-90D6-ADD3F7E539EF}" dt="2025-07-05T10:00:08.644" v="167" actId="20577"/>
          <ac:spMkLst>
            <pc:docMk/>
            <pc:sldMk cId="1443789889" sldId="316"/>
            <ac:spMk id="16" creationId="{86FB40D5-2A12-C3CB-9D96-8A76FCE3600C}"/>
          </ac:spMkLst>
        </pc:spChg>
      </pc:sldChg>
      <pc:sldChg chg="modSp add replId">
        <pc:chgData name="Skill Yards" userId="510981af3225e229" providerId="Windows Live" clId="Web-{5A5933D2-17AA-467B-90D6-ADD3F7E539EF}" dt="2025-07-05T10:00:17.113" v="171" actId="20577"/>
        <pc:sldMkLst>
          <pc:docMk/>
          <pc:sldMk cId="814619699" sldId="317"/>
        </pc:sldMkLst>
        <pc:spChg chg="mod">
          <ac:chgData name="Skill Yards" userId="510981af3225e229" providerId="Windows Live" clId="Web-{5A5933D2-17AA-467B-90D6-ADD3F7E539EF}" dt="2025-07-05T10:00:17.113" v="171" actId="20577"/>
          <ac:spMkLst>
            <pc:docMk/>
            <pc:sldMk cId="814619699" sldId="317"/>
            <ac:spMk id="16" creationId="{1AA61927-22FE-6933-4714-8FB803F6811F}"/>
          </ac:spMkLst>
        </pc:spChg>
      </pc:sldChg>
      <pc:sldChg chg="modSp add replId">
        <pc:chgData name="Skill Yards" userId="510981af3225e229" providerId="Windows Live" clId="Web-{5A5933D2-17AA-467B-90D6-ADD3F7E539EF}" dt="2025-07-05T10:00:49.553" v="183" actId="20577"/>
        <pc:sldMkLst>
          <pc:docMk/>
          <pc:sldMk cId="2710982512" sldId="318"/>
        </pc:sldMkLst>
        <pc:spChg chg="mod">
          <ac:chgData name="Skill Yards" userId="510981af3225e229" providerId="Windows Live" clId="Web-{5A5933D2-17AA-467B-90D6-ADD3F7E539EF}" dt="2025-07-05T10:00:43.928" v="181" actId="20577"/>
          <ac:spMkLst>
            <pc:docMk/>
            <pc:sldMk cId="2710982512" sldId="318"/>
            <ac:spMk id="14" creationId="{5F5F0493-59B6-70A1-0D52-97016C28B656}"/>
          </ac:spMkLst>
        </pc:spChg>
        <pc:spChg chg="mod">
          <ac:chgData name="Skill Yards" userId="510981af3225e229" providerId="Windows Live" clId="Web-{5A5933D2-17AA-467B-90D6-ADD3F7E539EF}" dt="2025-07-05T10:00:49.553" v="183" actId="20577"/>
          <ac:spMkLst>
            <pc:docMk/>
            <pc:sldMk cId="2710982512" sldId="318"/>
            <ac:spMk id="16" creationId="{09BEA255-77A8-B858-894B-94994EDB3727}"/>
          </ac:spMkLst>
        </pc:spChg>
      </pc:sldChg>
      <pc:sldChg chg="modSp add replId">
        <pc:chgData name="Skill Yards" userId="510981af3225e229" providerId="Windows Live" clId="Web-{5A5933D2-17AA-467B-90D6-ADD3F7E539EF}" dt="2025-07-05T10:02:36.122" v="189" actId="20577"/>
        <pc:sldMkLst>
          <pc:docMk/>
          <pc:sldMk cId="367194782" sldId="319"/>
        </pc:sldMkLst>
        <pc:spChg chg="mod">
          <ac:chgData name="Skill Yards" userId="510981af3225e229" providerId="Windows Live" clId="Web-{5A5933D2-17AA-467B-90D6-ADD3F7E539EF}" dt="2025-07-05T10:02:36.122" v="189" actId="20577"/>
          <ac:spMkLst>
            <pc:docMk/>
            <pc:sldMk cId="367194782" sldId="319"/>
            <ac:spMk id="16" creationId="{58F085DC-209A-0153-9A34-D9FBCAB4EF93}"/>
          </ac:spMkLst>
        </pc:spChg>
      </pc:sldChg>
      <pc:sldChg chg="modSp add replId">
        <pc:chgData name="Skill Yards" userId="510981af3225e229" providerId="Windows Live" clId="Web-{5A5933D2-17AA-467B-90D6-ADD3F7E539EF}" dt="2025-07-05T10:03:11.687" v="202" actId="20577"/>
        <pc:sldMkLst>
          <pc:docMk/>
          <pc:sldMk cId="1884480510" sldId="320"/>
        </pc:sldMkLst>
        <pc:spChg chg="mod">
          <ac:chgData name="Skill Yards" userId="510981af3225e229" providerId="Windows Live" clId="Web-{5A5933D2-17AA-467B-90D6-ADD3F7E539EF}" dt="2025-07-05T10:03:00.686" v="200" actId="20577"/>
          <ac:spMkLst>
            <pc:docMk/>
            <pc:sldMk cId="1884480510" sldId="320"/>
            <ac:spMk id="14" creationId="{4A8325A5-427B-C47F-419B-820F9F25E97C}"/>
          </ac:spMkLst>
        </pc:spChg>
        <pc:spChg chg="mod">
          <ac:chgData name="Skill Yards" userId="510981af3225e229" providerId="Windows Live" clId="Web-{5A5933D2-17AA-467B-90D6-ADD3F7E539EF}" dt="2025-07-05T10:03:11.687" v="202" actId="20577"/>
          <ac:spMkLst>
            <pc:docMk/>
            <pc:sldMk cId="1884480510" sldId="320"/>
            <ac:spMk id="16" creationId="{246522E6-81D8-6F9E-030E-DC04EF17D28E}"/>
          </ac:spMkLst>
        </pc:spChg>
      </pc:sldChg>
      <pc:sldChg chg="modSp add replId">
        <pc:chgData name="Skill Yards" userId="510981af3225e229" providerId="Windows Live" clId="Web-{5A5933D2-17AA-467B-90D6-ADD3F7E539EF}" dt="2025-07-05T10:03:43.830" v="205" actId="20577"/>
        <pc:sldMkLst>
          <pc:docMk/>
          <pc:sldMk cId="2021844131" sldId="321"/>
        </pc:sldMkLst>
        <pc:spChg chg="mod">
          <ac:chgData name="Skill Yards" userId="510981af3225e229" providerId="Windows Live" clId="Web-{5A5933D2-17AA-467B-90D6-ADD3F7E539EF}" dt="2025-07-05T10:03:43.830" v="205" actId="20577"/>
          <ac:spMkLst>
            <pc:docMk/>
            <pc:sldMk cId="2021844131" sldId="321"/>
            <ac:spMk id="16" creationId="{AF9BE618-DA45-E679-BCBE-B349928A1757}"/>
          </ac:spMkLst>
        </pc:spChg>
      </pc:sldChg>
      <pc:sldChg chg="modSp add replId">
        <pc:chgData name="Skill Yards" userId="510981af3225e229" providerId="Windows Live" clId="Web-{5A5933D2-17AA-467B-90D6-ADD3F7E539EF}" dt="2025-07-05T10:04:22.301" v="221" actId="14100"/>
        <pc:sldMkLst>
          <pc:docMk/>
          <pc:sldMk cId="4024772061" sldId="322"/>
        </pc:sldMkLst>
        <pc:spChg chg="mod">
          <ac:chgData name="Skill Yards" userId="510981af3225e229" providerId="Windows Live" clId="Web-{5A5933D2-17AA-467B-90D6-ADD3F7E539EF}" dt="2025-07-05T10:04:11.363" v="218" actId="20577"/>
          <ac:spMkLst>
            <pc:docMk/>
            <pc:sldMk cId="4024772061" sldId="322"/>
            <ac:spMk id="14" creationId="{16326EF4-F425-EE49-87C6-E1CB0B742D4C}"/>
          </ac:spMkLst>
        </pc:spChg>
        <pc:spChg chg="mod">
          <ac:chgData name="Skill Yards" userId="510981af3225e229" providerId="Windows Live" clId="Web-{5A5933D2-17AA-467B-90D6-ADD3F7E539EF}" dt="2025-07-05T10:04:22.301" v="221" actId="14100"/>
          <ac:spMkLst>
            <pc:docMk/>
            <pc:sldMk cId="4024772061" sldId="322"/>
            <ac:spMk id="16" creationId="{6255B759-543C-9807-BB3F-BBF72B3DDEDF}"/>
          </ac:spMkLst>
        </pc:spChg>
      </pc:sldChg>
      <pc:sldChg chg="modSp add replId">
        <pc:chgData name="Skill Yards" userId="510981af3225e229" providerId="Windows Live" clId="Web-{5A5933D2-17AA-467B-90D6-ADD3F7E539EF}" dt="2025-07-05T10:05:37.728" v="224" actId="20577"/>
        <pc:sldMkLst>
          <pc:docMk/>
          <pc:sldMk cId="3046424413" sldId="323"/>
        </pc:sldMkLst>
        <pc:spChg chg="mod">
          <ac:chgData name="Skill Yards" userId="510981af3225e229" providerId="Windows Live" clId="Web-{5A5933D2-17AA-467B-90D6-ADD3F7E539EF}" dt="2025-07-05T10:05:37.728" v="224" actId="20577"/>
          <ac:spMkLst>
            <pc:docMk/>
            <pc:sldMk cId="3046424413" sldId="323"/>
            <ac:spMk id="16" creationId="{FA8FA2CB-B6AD-A86F-E238-B7FA089CF858}"/>
          </ac:spMkLst>
        </pc:spChg>
      </pc:sldChg>
      <pc:sldChg chg="modSp add replId">
        <pc:chgData name="Skill Yards" userId="510981af3225e229" providerId="Windows Live" clId="Web-{5A5933D2-17AA-467B-90D6-ADD3F7E539EF}" dt="2025-07-05T13:31:22.124" v="319" actId="20577"/>
        <pc:sldMkLst>
          <pc:docMk/>
          <pc:sldMk cId="1277108127" sldId="324"/>
        </pc:sldMkLst>
        <pc:spChg chg="mod">
          <ac:chgData name="Skill Yards" userId="510981af3225e229" providerId="Windows Live" clId="Web-{5A5933D2-17AA-467B-90D6-ADD3F7E539EF}" dt="2025-07-05T13:31:22.124" v="319" actId="20577"/>
          <ac:spMkLst>
            <pc:docMk/>
            <pc:sldMk cId="1277108127" sldId="324"/>
            <ac:spMk id="3" creationId="{4C4E9B08-1C3A-7766-1A6C-4EDA7DEDF9CD}"/>
          </ac:spMkLst>
        </pc:spChg>
      </pc:sldChg>
      <pc:sldChg chg="modSp add replId">
        <pc:chgData name="Skill Yards" userId="510981af3225e229" providerId="Windows Live" clId="Web-{5A5933D2-17AA-467B-90D6-ADD3F7E539EF}" dt="2025-07-05T13:33:39.129" v="338" actId="20577"/>
        <pc:sldMkLst>
          <pc:docMk/>
          <pc:sldMk cId="3420960537" sldId="325"/>
        </pc:sldMkLst>
        <pc:spChg chg="mod">
          <ac:chgData name="Skill Yards" userId="510981af3225e229" providerId="Windows Live" clId="Web-{5A5933D2-17AA-467B-90D6-ADD3F7E539EF}" dt="2025-07-05T13:33:39.129" v="338" actId="20577"/>
          <ac:spMkLst>
            <pc:docMk/>
            <pc:sldMk cId="3420960537" sldId="325"/>
            <ac:spMk id="2" creationId="{FE896CE9-F7C4-68EB-7D10-CC197DFB9E91}"/>
          </ac:spMkLst>
        </pc:spChg>
        <pc:spChg chg="mod">
          <ac:chgData name="Skill Yards" userId="510981af3225e229" providerId="Windows Live" clId="Web-{5A5933D2-17AA-467B-90D6-ADD3F7E539EF}" dt="2025-07-05T13:33:19.238" v="336" actId="20577"/>
          <ac:spMkLst>
            <pc:docMk/>
            <pc:sldMk cId="3420960537" sldId="325"/>
            <ac:spMk id="3" creationId="{925A7541-E0E1-4DB2-BD06-4F0B16AEABD9}"/>
          </ac:spMkLst>
        </pc:spChg>
      </pc:sldChg>
      <pc:sldChg chg="modSp add replId">
        <pc:chgData name="Skill Yards" userId="510981af3225e229" providerId="Windows Live" clId="Web-{5A5933D2-17AA-467B-90D6-ADD3F7E539EF}" dt="2025-07-05T13:34:03.208" v="343" actId="20577"/>
        <pc:sldMkLst>
          <pc:docMk/>
          <pc:sldMk cId="2459438070" sldId="326"/>
        </pc:sldMkLst>
        <pc:spChg chg="mod">
          <ac:chgData name="Skill Yards" userId="510981af3225e229" providerId="Windows Live" clId="Web-{5A5933D2-17AA-467B-90D6-ADD3F7E539EF}" dt="2025-07-05T13:34:03.208" v="343" actId="20577"/>
          <ac:spMkLst>
            <pc:docMk/>
            <pc:sldMk cId="2459438070" sldId="326"/>
            <ac:spMk id="3" creationId="{ADC4C328-5A66-FEB9-95FF-E6CE1DE0F056}"/>
          </ac:spMkLst>
        </pc:spChg>
      </pc:sldChg>
      <pc:sldChg chg="modSp add replId">
        <pc:chgData name="Skill Yards" userId="510981af3225e229" providerId="Windows Live" clId="Web-{5A5933D2-17AA-467B-90D6-ADD3F7E539EF}" dt="2025-07-05T13:35:45.198" v="364" actId="20577"/>
        <pc:sldMkLst>
          <pc:docMk/>
          <pc:sldMk cId="4076085056" sldId="327"/>
        </pc:sldMkLst>
        <pc:spChg chg="mod">
          <ac:chgData name="Skill Yards" userId="510981af3225e229" providerId="Windows Live" clId="Web-{5A5933D2-17AA-467B-90D6-ADD3F7E539EF}" dt="2025-07-05T13:35:24.244" v="357" actId="20577"/>
          <ac:spMkLst>
            <pc:docMk/>
            <pc:sldMk cId="4076085056" sldId="327"/>
            <ac:spMk id="2" creationId="{D1A2052D-597D-96E4-E083-891A77E949FA}"/>
          </ac:spMkLst>
        </pc:spChg>
        <pc:spChg chg="mod">
          <ac:chgData name="Skill Yards" userId="510981af3225e229" providerId="Windows Live" clId="Web-{5A5933D2-17AA-467B-90D6-ADD3F7E539EF}" dt="2025-07-05T13:35:45.198" v="364" actId="20577"/>
          <ac:spMkLst>
            <pc:docMk/>
            <pc:sldMk cId="4076085056" sldId="327"/>
            <ac:spMk id="3" creationId="{FA148754-DCE3-7E97-CC89-582EAC523F3E}"/>
          </ac:spMkLst>
        </pc:spChg>
      </pc:sldChg>
      <pc:sldChg chg="modSp add replId">
        <pc:chgData name="Skill Yards" userId="510981af3225e229" providerId="Windows Live" clId="Web-{5A5933D2-17AA-467B-90D6-ADD3F7E539EF}" dt="2025-07-05T13:37:05.170" v="369" actId="20577"/>
        <pc:sldMkLst>
          <pc:docMk/>
          <pc:sldMk cId="2670895538" sldId="328"/>
        </pc:sldMkLst>
        <pc:spChg chg="mod">
          <ac:chgData name="Skill Yards" userId="510981af3225e229" providerId="Windows Live" clId="Web-{5A5933D2-17AA-467B-90D6-ADD3F7E539EF}" dt="2025-07-05T13:37:05.170" v="369" actId="20577"/>
          <ac:spMkLst>
            <pc:docMk/>
            <pc:sldMk cId="2670895538" sldId="328"/>
            <ac:spMk id="3" creationId="{409447EE-3D52-4406-7FAD-4B8723938F3F}"/>
          </ac:spMkLst>
        </pc:spChg>
      </pc:sldChg>
      <pc:sldChg chg="modSp add replId">
        <pc:chgData name="Skill Yards" userId="510981af3225e229" providerId="Windows Live" clId="Web-{5A5933D2-17AA-467B-90D6-ADD3F7E539EF}" dt="2025-07-05T13:37:36.561" v="380" actId="1076"/>
        <pc:sldMkLst>
          <pc:docMk/>
          <pc:sldMk cId="3862655035" sldId="329"/>
        </pc:sldMkLst>
        <pc:spChg chg="mod">
          <ac:chgData name="Skill Yards" userId="510981af3225e229" providerId="Windows Live" clId="Web-{5A5933D2-17AA-467B-90D6-ADD3F7E539EF}" dt="2025-07-05T13:37:36.561" v="380" actId="1076"/>
          <ac:spMkLst>
            <pc:docMk/>
            <pc:sldMk cId="3862655035" sldId="329"/>
            <ac:spMk id="2" creationId="{DE83A472-5E33-3A2F-B827-573BC9A528A4}"/>
          </ac:spMkLst>
        </pc:spChg>
        <pc:spChg chg="mod">
          <ac:chgData name="Skill Yards" userId="510981af3225e229" providerId="Windows Live" clId="Web-{5A5933D2-17AA-467B-90D6-ADD3F7E539EF}" dt="2025-07-05T13:37:32.843" v="379" actId="20577"/>
          <ac:spMkLst>
            <pc:docMk/>
            <pc:sldMk cId="3862655035" sldId="329"/>
            <ac:spMk id="3" creationId="{B77A9FCC-8132-02D8-A552-0CBBF32BBB77}"/>
          </ac:spMkLst>
        </pc:spChg>
      </pc:sldChg>
      <pc:sldChg chg="modSp add replId">
        <pc:chgData name="Skill Yards" userId="510981af3225e229" providerId="Windows Live" clId="Web-{5A5933D2-17AA-467B-90D6-ADD3F7E539EF}" dt="2025-07-05T13:38:18.594" v="386" actId="20577"/>
        <pc:sldMkLst>
          <pc:docMk/>
          <pc:sldMk cId="862318533" sldId="330"/>
        </pc:sldMkLst>
        <pc:spChg chg="mod">
          <ac:chgData name="Skill Yards" userId="510981af3225e229" providerId="Windows Live" clId="Web-{5A5933D2-17AA-467B-90D6-ADD3F7E539EF}" dt="2025-07-05T13:38:18.594" v="386" actId="20577"/>
          <ac:spMkLst>
            <pc:docMk/>
            <pc:sldMk cId="862318533" sldId="330"/>
            <ac:spMk id="3" creationId="{EA695D23-EC26-45EC-FEAE-0D46A73EDA0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7/5/2025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7/5/2025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651468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38" r:id="rId41"/>
    <p:sldLayoutId id="2147483817" r:id="rId42"/>
    <p:sldLayoutId id="2147483818" r:id="rId43"/>
    <p:sldLayoutId id="2147483819" r:id="rId44"/>
    <p:sldLayoutId id="2147483820" r:id="rId45"/>
    <p:sldLayoutId id="2147483821" r:id="rId46"/>
    <p:sldLayoutId id="2147483822" r:id="rId47"/>
    <p:sldLayoutId id="2147483823" r:id="rId48"/>
    <p:sldLayoutId id="2147483824" r:id="rId49"/>
    <p:sldLayoutId id="2147483825" r:id="rId50"/>
    <p:sldLayoutId id="2147483826" r:id="rId51"/>
    <p:sldLayoutId id="2147483827" r:id="rId52"/>
    <p:sldLayoutId id="2147483828" r:id="rId53"/>
    <p:sldLayoutId id="2147483829" r:id="rId54"/>
    <p:sldLayoutId id="2147483830" r:id="rId55"/>
    <p:sldLayoutId id="2147483831" r:id="rId56"/>
    <p:sldLayoutId id="2147483832" r:id="rId57"/>
    <p:sldLayoutId id="2147483833" r:id="rId58"/>
    <p:sldLayoutId id="2147483834" r:id="rId59"/>
    <p:sldLayoutId id="2147483835" r:id="rId60"/>
    <p:sldLayoutId id="2147483836" r:id="rId61"/>
    <p:sldLayoutId id="2147483837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mailto:john@email.com" TargetMode="Externa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6472C-8E08-BE39-C566-EAD7B8C0D3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time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13857-4791-752B-6072-C34F43902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54610"/>
            <a:endParaRPr lang="en-US" dirty="0"/>
          </a:p>
        </p:txBody>
      </p:sp>
      <p:pic>
        <p:nvPicPr>
          <p:cNvPr id="10" name="Picture Placeholder 9" descr="Best JavaScript Projects for Beginners in 2025">
            <a:extLst>
              <a:ext uri="{FF2B5EF4-FFF2-40B4-BE49-F238E27FC236}">
                <a16:creationId xmlns:a16="http://schemas.microsoft.com/office/drawing/2014/main" id="{1F8F285C-8087-5157-C371-C733EAB83EB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4954" r="24954"/>
          <a:stretch/>
        </p:blipFill>
        <p:spPr>
          <a:xfrm>
            <a:off x="7236341" y="831413"/>
            <a:ext cx="3792875" cy="4900810"/>
          </a:xfrm>
          <a:prstGeom prst="rect">
            <a:avLst/>
          </a:prstGeom>
          <a:blipFill dpi="0" rotWithShape="1">
            <a:blip r:embed="rId3">
              <a:alphaModFix amt="70000"/>
            </a:blip>
            <a:srcRect/>
            <a:stretch>
              <a:fillRect/>
            </a:stretch>
          </a:blipFill>
          <a:ln w="25400"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111414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16EEE8-31F5-146D-927B-EC6CEBCFC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2562D87-30DB-4782-CF08-0C9F667B5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9806267" cy="1554480"/>
          </a:xfrm>
        </p:spPr>
        <p:txBody>
          <a:bodyPr/>
          <a:lstStyle/>
          <a:p>
            <a:r>
              <a:rPr lang="en-US" dirty="0"/>
              <a:t>Project 5 : </a:t>
            </a:r>
            <a:r>
              <a:rPr lang="en-US" dirty="0">
                <a:ea typeface="+mj-lt"/>
                <a:cs typeface="+mj-lt"/>
              </a:rPr>
              <a:t>Multiple Table Generator</a:t>
            </a:r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BAAEFF7A-C3CE-3AEA-1AD4-EBC5D229107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Description</a:t>
            </a:r>
            <a:r>
              <a:rPr lang="en-US" sz="2600" dirty="0">
                <a:ea typeface="+mn-lt"/>
                <a:cs typeface="+mn-lt"/>
              </a:rPr>
              <a:t>: Take a number and print its multiplication table (1 to 10).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Steps to Start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Prompt for a number.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Validate it’s a number with </a:t>
            </a:r>
            <a:r>
              <a:rPr lang="en-US" sz="2600" dirty="0" err="1">
                <a:ea typeface="+mn-lt"/>
                <a:cs typeface="+mn-lt"/>
              </a:rPr>
              <a:t>isNaN</a:t>
            </a:r>
            <a:r>
              <a:rPr lang="en-US" sz="2600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Use a for loop to print num * </a:t>
            </a:r>
            <a:r>
              <a:rPr lang="en-US" sz="2600" dirty="0" err="1">
                <a:ea typeface="+mn-lt"/>
                <a:cs typeface="+mn-lt"/>
              </a:rPr>
              <a:t>i</a:t>
            </a:r>
            <a:r>
              <a:rPr lang="en-US" sz="2600" dirty="0">
                <a:ea typeface="+mn-lt"/>
                <a:cs typeface="+mn-lt"/>
              </a:rPr>
              <a:t> for </a:t>
            </a:r>
            <a:r>
              <a:rPr lang="en-US" sz="2600" dirty="0" err="1">
                <a:ea typeface="+mn-lt"/>
                <a:cs typeface="+mn-lt"/>
              </a:rPr>
              <a:t>i</a:t>
            </a:r>
            <a:r>
              <a:rPr lang="en-US" sz="2600" dirty="0">
                <a:ea typeface="+mn-lt"/>
                <a:cs typeface="+mn-lt"/>
              </a:rPr>
              <a:t> from 1 to 10.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Format output (e.g., 5 x 1 = 5).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651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0D6E8-0433-11D9-80A5-1934B26A9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17E3C52-7C3C-2B69-3D5A-81C2679F7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9806267" cy="1554480"/>
          </a:xfrm>
        </p:spPr>
        <p:txBody>
          <a:bodyPr/>
          <a:lstStyle/>
          <a:p>
            <a:r>
              <a:rPr lang="en-US" dirty="0"/>
              <a:t>Project 5 : </a:t>
            </a:r>
            <a:r>
              <a:rPr lang="en-US" dirty="0">
                <a:ea typeface="+mj-lt"/>
                <a:cs typeface="+mj-lt"/>
              </a:rPr>
              <a:t>Multiple Table Generator</a:t>
            </a:r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F940EE6-3B1D-A319-B1B7-C01645ACCB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Sample Input/Output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Input: 5 → Output: 5 x 1 = 5, ..., 5 x 10 = 50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Input: </a:t>
            </a:r>
            <a:r>
              <a:rPr lang="en-US" sz="2600" dirty="0" err="1">
                <a:ea typeface="+mn-lt"/>
                <a:cs typeface="+mn-lt"/>
              </a:rPr>
              <a:t>abc</a:t>
            </a:r>
            <a:r>
              <a:rPr lang="en-US" sz="2600" dirty="0">
                <a:ea typeface="+mn-lt"/>
                <a:cs typeface="+mn-lt"/>
              </a:rPr>
              <a:t> → Output: Invalid number</a:t>
            </a:r>
            <a:endParaRPr lang="en-US" dirty="0"/>
          </a:p>
          <a:p>
            <a:r>
              <a:rPr lang="en-US" sz="2600" b="1" dirty="0">
                <a:ea typeface="+mn-lt"/>
                <a:cs typeface="+mn-lt"/>
              </a:rPr>
              <a:t>Edge Cases</a:t>
            </a:r>
            <a:r>
              <a:rPr lang="en-US" sz="2600" dirty="0">
                <a:ea typeface="+mn-lt"/>
                <a:cs typeface="+mn-lt"/>
              </a:rPr>
              <a:t>: Non-numeric inputs, negative numbers.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Tips</a:t>
            </a:r>
            <a:r>
              <a:rPr lang="en-US" sz="2600" dirty="0">
                <a:ea typeface="+mn-lt"/>
                <a:cs typeface="+mn-lt"/>
              </a:rPr>
              <a:t>: Keep output aligned with template literals.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02092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84E32-CB8C-E9A1-24C3-E692537CE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FAAF8D21-4456-8FA5-9CE5-9F3777CB6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6 : </a:t>
            </a:r>
            <a:r>
              <a:rPr lang="en-US" dirty="0">
                <a:ea typeface="+mj-lt"/>
                <a:cs typeface="+mj-lt"/>
              </a:rPr>
              <a:t>Fibonacci Sequence Printer 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0A8143F-4EB1-FEC9-1755-F261A25A54C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Description</a:t>
            </a:r>
            <a:r>
              <a:rPr lang="en-US" sz="2600" dirty="0">
                <a:ea typeface="+mn-lt"/>
                <a:cs typeface="+mn-lt"/>
              </a:rPr>
              <a:t>: Print the Fibonacci sequence for a user-specified number of terms (e.g., 0, 1, 1, 2, 3 for 5 terms).</a:t>
            </a:r>
            <a:endParaRPr lang="en-US" dirty="0"/>
          </a:p>
          <a:p>
            <a:r>
              <a:rPr lang="en-US" sz="2600" b="1" dirty="0">
                <a:ea typeface="+mn-lt"/>
                <a:cs typeface="+mn-lt"/>
              </a:rPr>
              <a:t>Steps to Start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Prompt for number of terms.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Validate input (positive integer).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Initialize array with [0, 1].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Use a loop to generate Fibonacci numbers.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Print the sequence</a:t>
            </a:r>
            <a:endParaRPr lang="en-US" dirty="0"/>
          </a:p>
          <a:p>
            <a:endParaRPr lang="en-US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34314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7AB6B3-56F2-16C6-D26B-DCA3AF153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A2AFCBF-3530-D3F7-23C8-485D80AF7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6 : </a:t>
            </a:r>
            <a:r>
              <a:rPr lang="en-US" dirty="0">
                <a:ea typeface="+mj-lt"/>
                <a:cs typeface="+mj-lt"/>
              </a:rPr>
              <a:t>Fibonacci Sequence Printer 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5C21768-73D3-F130-233B-612BC101369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Sample Input/Output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Input: 6 → Output: 0, 1, 1, 2, 3, 5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Input: 0 → Output: Invalid number of terms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Edge Cases</a:t>
            </a:r>
            <a:r>
              <a:rPr lang="en-US" sz="2600" dirty="0">
                <a:ea typeface="+mn-lt"/>
                <a:cs typeface="+mn-lt"/>
              </a:rPr>
              <a:t>: Non-positive inputs, non-numeric inputs.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Tips</a:t>
            </a:r>
            <a:r>
              <a:rPr lang="en-US" sz="2600" dirty="0">
                <a:ea typeface="+mn-lt"/>
                <a:cs typeface="+mn-lt"/>
              </a:rPr>
              <a:t>: Handle cases for 1 or 2 terms separately.</a:t>
            </a:r>
            <a:endParaRPr lang="en-US" dirty="0">
              <a:ea typeface="+mn-lt"/>
              <a:cs typeface="+mn-lt"/>
            </a:endParaRPr>
          </a:p>
          <a:p>
            <a:endParaRPr lang="en-US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7770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CA5B8-8B08-6E1E-4923-F1C873D39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2543607B-1EC4-C916-29A1-7F2EBC1F6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7 : </a:t>
            </a:r>
            <a:r>
              <a:rPr lang="en-US" dirty="0">
                <a:ea typeface="+mj-lt"/>
                <a:cs typeface="+mj-lt"/>
              </a:rPr>
              <a:t>Simple Quiz Game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6FB40D5-2A12-C3CB-9D96-8A76FCE360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Description</a:t>
            </a:r>
            <a:r>
              <a:rPr lang="en-US" sz="2600" dirty="0">
                <a:ea typeface="+mn-lt"/>
                <a:cs typeface="+mn-lt"/>
              </a:rPr>
              <a:t>: Ask 5 multiple-choice questions stored in an array of objects. Take user answers (a, b, c) and show the final score.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Steps to Start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Define an array of objects with question, options, and correct answer.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Loop through questions, displaying each with options.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Prompt for answer and validate (a, b, c).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Track score and display at the end.</a:t>
            </a:r>
            <a:endParaRPr lang="en-US" dirty="0">
              <a:ea typeface="+mn-lt"/>
              <a:cs typeface="+mn-lt"/>
            </a:endParaRPr>
          </a:p>
          <a:p>
            <a:endParaRPr lang="en-US"/>
          </a:p>
          <a:p>
            <a:endParaRPr lang="en-US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3789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D9823-972A-9F38-AA96-137A5D8CD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7F432577-5350-A1FC-5F2E-A93EDA7A5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7 : </a:t>
            </a:r>
            <a:r>
              <a:rPr lang="en-US" dirty="0">
                <a:ea typeface="+mj-lt"/>
                <a:cs typeface="+mj-lt"/>
              </a:rPr>
              <a:t>Simple Quiz Game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AA61927-22FE-6933-4714-8FB803F681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Sample Input/Output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Input: b for “What is 2+2? a) 3 b) 4 c) 5” → Output: Correct!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Final: Score: 4/5</a:t>
            </a:r>
            <a:endParaRPr lang="en-US" dirty="0"/>
          </a:p>
          <a:p>
            <a:r>
              <a:rPr lang="en-US" sz="2600" b="1" dirty="0">
                <a:ea typeface="+mn-lt"/>
                <a:cs typeface="+mn-lt"/>
              </a:rPr>
              <a:t>Edge Cases</a:t>
            </a:r>
            <a:r>
              <a:rPr lang="en-US" sz="2600" dirty="0">
                <a:ea typeface="+mn-lt"/>
                <a:cs typeface="+mn-lt"/>
              </a:rPr>
              <a:t>: Invalid answers, case sensitivity.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Tips</a:t>
            </a:r>
            <a:r>
              <a:rPr lang="en-US" sz="2600" dirty="0">
                <a:ea typeface="+mn-lt"/>
                <a:cs typeface="+mn-lt"/>
              </a:rPr>
              <a:t>: Use </a:t>
            </a:r>
            <a:r>
              <a:rPr lang="en-US" sz="2600" dirty="0" err="1">
                <a:ea typeface="+mn-lt"/>
                <a:cs typeface="+mn-lt"/>
              </a:rPr>
              <a:t>toLowerCase</a:t>
            </a:r>
            <a:r>
              <a:rPr lang="en-US" sz="2600" dirty="0">
                <a:ea typeface="+mn-lt"/>
                <a:cs typeface="+mn-lt"/>
              </a:rPr>
              <a:t>() for answers; store questions as objects.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4619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EB2CF-95B5-8208-7836-687D84A30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F5F0493-59B6-70A1-0D52-97016C28B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8 : </a:t>
            </a:r>
            <a:r>
              <a:rPr lang="en-US" dirty="0">
                <a:ea typeface="+mj-lt"/>
                <a:cs typeface="+mj-lt"/>
              </a:rPr>
              <a:t>Palindrome Checker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9BEA255-77A8-B858-894B-94994EDB37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Description</a:t>
            </a:r>
            <a:r>
              <a:rPr lang="en-US" sz="2600" dirty="0">
                <a:ea typeface="+mn-lt"/>
                <a:cs typeface="+mn-lt"/>
              </a:rPr>
              <a:t>: Check if a user-entered string is a palindrome (same forward and backward, ignoring case and non-alphanumeric characters).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Steps to Start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Prompt for a string.</a:t>
            </a:r>
            <a:endParaRPr lang="en-US"/>
          </a:p>
          <a:p>
            <a:r>
              <a:rPr lang="en-US" sz="2600" dirty="0">
                <a:ea typeface="+mn-lt"/>
                <a:cs typeface="+mn-lt"/>
              </a:rPr>
              <a:t>Clean input (lowercase, remove non-alphanumeric with regex).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Reverse the string and compare.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Output result.</a:t>
            </a:r>
            <a:endParaRPr lang="en-US" dirty="0">
              <a:ea typeface="+mn-lt"/>
              <a:cs typeface="+mn-lt"/>
            </a:endParaRPr>
          </a:p>
          <a:p>
            <a:endParaRPr lang="en-US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10982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297DE-2F84-ACF8-5B25-E7EF7399C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CF29761-2FD8-224F-643C-7B71947FC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8 : </a:t>
            </a:r>
            <a:r>
              <a:rPr lang="en-US" dirty="0">
                <a:ea typeface="+mj-lt"/>
                <a:cs typeface="+mj-lt"/>
              </a:rPr>
              <a:t>Palindrome Checker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8F085DC-209A-0153-9A34-D9FBCAB4EF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Sample Input/Output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Input: Racecar → Output: It's a palindrome!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Input: hello → Output: Not a palindrome</a:t>
            </a:r>
            <a:endParaRPr lang="en-US" dirty="0"/>
          </a:p>
          <a:p>
            <a:r>
              <a:rPr lang="en-US" sz="2600" b="1" dirty="0">
                <a:ea typeface="+mn-lt"/>
                <a:cs typeface="+mn-lt"/>
              </a:rPr>
              <a:t>Edge Cases</a:t>
            </a:r>
            <a:r>
              <a:rPr lang="en-US" sz="2600" dirty="0">
                <a:ea typeface="+mn-lt"/>
                <a:cs typeface="+mn-lt"/>
              </a:rPr>
              <a:t>: Empty strings, spaces, punctuation.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194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37220-A0D5-C64B-E532-4BE1E2FE3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A8325A5-427B-C47F-419B-820F9F25E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9 : </a:t>
            </a:r>
            <a:r>
              <a:rPr lang="en-US" dirty="0">
                <a:ea typeface="+mj-lt"/>
                <a:cs typeface="+mj-lt"/>
              </a:rPr>
              <a:t>Array Sorter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46522E6-81D8-6F9E-030E-DC04EF17D28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>
                <a:ea typeface="+mn-lt"/>
                <a:cs typeface="+mn-lt"/>
              </a:rPr>
              <a:t>Description</a:t>
            </a:r>
            <a:r>
              <a:rPr lang="en-US" sz="2600">
                <a:ea typeface="+mn-lt"/>
                <a:cs typeface="+mn-lt"/>
              </a:rPr>
              <a:t>: Take a comma-separated list of numbers, store in an array, and sort in ascending or descending order based on user choice.</a:t>
            </a:r>
            <a:endParaRPr lang="en-US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Steps to Start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Prompt for numbers (e.g., 5,2,8).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Split input and convert to numbers.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Prompt for sort order (</a:t>
            </a:r>
            <a:r>
              <a:rPr lang="en-US" sz="2600" dirty="0" err="1">
                <a:ea typeface="+mn-lt"/>
                <a:cs typeface="+mn-lt"/>
              </a:rPr>
              <a:t>asc</a:t>
            </a:r>
            <a:r>
              <a:rPr lang="en-US" sz="2600" dirty="0">
                <a:ea typeface="+mn-lt"/>
                <a:cs typeface="+mn-lt"/>
              </a:rPr>
              <a:t>/desc).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Use sort() with a comparison function.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Output sorted array.</a:t>
            </a:r>
            <a:endParaRPr lang="en-US" dirty="0">
              <a:ea typeface="+mn-lt"/>
              <a:cs typeface="+mn-lt"/>
            </a:endParaRPr>
          </a:p>
          <a:p>
            <a:endParaRPr lang="en-US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4480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0BBCB-DB1E-0A65-C5F6-240EEB1F1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C5A55D5F-420F-F5D3-1CC3-41939B6F7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9 : </a:t>
            </a:r>
            <a:r>
              <a:rPr lang="en-US" dirty="0">
                <a:ea typeface="+mj-lt"/>
                <a:cs typeface="+mj-lt"/>
              </a:rPr>
              <a:t>Array Sorter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F9BE618-DA45-E679-BCBE-B349928A175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>
                <a:ea typeface="+mn-lt"/>
                <a:cs typeface="+mn-lt"/>
              </a:rPr>
              <a:t>Sample Input/Output</a:t>
            </a:r>
            <a:r>
              <a:rPr lang="en-US" sz="2600">
                <a:ea typeface="+mn-lt"/>
                <a:cs typeface="+mn-lt"/>
              </a:rPr>
              <a:t>: </a:t>
            </a:r>
            <a:endParaRPr lang="en-US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Input: 5,2,8, </a:t>
            </a:r>
            <a:r>
              <a:rPr lang="en-US" sz="2600" dirty="0" err="1">
                <a:ea typeface="+mn-lt"/>
                <a:cs typeface="+mn-lt"/>
              </a:rPr>
              <a:t>asc</a:t>
            </a:r>
            <a:r>
              <a:rPr lang="en-US" sz="2600" dirty="0">
                <a:ea typeface="+mn-lt"/>
                <a:cs typeface="+mn-lt"/>
              </a:rPr>
              <a:t> → Output: 2,5,8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Input: 5,2,8, desc → Output: 8,5,2</a:t>
            </a:r>
            <a:endParaRPr lang="en-US" dirty="0"/>
          </a:p>
          <a:p>
            <a:r>
              <a:rPr lang="en-US" sz="2600" b="1" dirty="0">
                <a:ea typeface="+mn-lt"/>
                <a:cs typeface="+mn-lt"/>
              </a:rPr>
              <a:t>Edge Cases</a:t>
            </a:r>
            <a:r>
              <a:rPr lang="en-US" sz="2600" dirty="0">
                <a:ea typeface="+mn-lt"/>
                <a:cs typeface="+mn-lt"/>
              </a:rPr>
              <a:t>: Invalid numbers, empty input, invalid order.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Tips</a:t>
            </a:r>
            <a:r>
              <a:rPr lang="en-US" sz="2600" dirty="0">
                <a:ea typeface="+mn-lt"/>
                <a:cs typeface="+mn-lt"/>
              </a:rPr>
              <a:t>: Use map(Number) and </a:t>
            </a:r>
            <a:r>
              <a:rPr lang="en-US" sz="2600" dirty="0" err="1">
                <a:ea typeface="+mn-lt"/>
                <a:cs typeface="+mn-lt"/>
              </a:rPr>
              <a:t>isNaN</a:t>
            </a:r>
            <a:r>
              <a:rPr lang="en-US" sz="2600" dirty="0">
                <a:ea typeface="+mn-lt"/>
                <a:cs typeface="+mn-lt"/>
              </a:rPr>
              <a:t> for validation.</a:t>
            </a:r>
            <a:endParaRPr lang="en-US" dirty="0">
              <a:ea typeface="+mn-lt"/>
              <a:cs typeface="+mn-lt"/>
            </a:endParaRPr>
          </a:p>
          <a:p>
            <a:endParaRPr lang="en-US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21844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8125692" cy="1554480"/>
          </a:xfrm>
        </p:spPr>
        <p:txBody>
          <a:bodyPr/>
          <a:lstStyle/>
          <a:p>
            <a:r>
              <a:rPr lang="en-US" dirty="0"/>
              <a:t>Project 1 : Simple Calculator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n-lt"/>
                <a:cs typeface="+mn-lt"/>
              </a:rPr>
              <a:t>Description</a:t>
            </a:r>
            <a:r>
              <a:rPr lang="en-US">
                <a:ea typeface="+mn-lt"/>
                <a:cs typeface="+mn-lt"/>
              </a:rPr>
              <a:t>: Build a program that takes two numbers and an operator (+, -, *, /) as input and displays the result. The program should handle invalid inputs (e.g., non-numeric values, division by zero).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Steps to Start</a:t>
            </a:r>
            <a:r>
              <a:rPr lang="en-US">
                <a:ea typeface="+mn-lt"/>
                <a:cs typeface="+mn-lt"/>
              </a:rPr>
              <a:t>: </a:t>
            </a:r>
            <a:endParaRPr lang="en-US"/>
          </a:p>
          <a:p>
            <a:r>
              <a:rPr lang="en-US">
                <a:ea typeface="+mn-lt"/>
                <a:cs typeface="+mn-lt"/>
              </a:rPr>
              <a:t>Use prompt-sync to get two numbers and an operator.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Create a function to perform the calculation based on the operator.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Validate inputs (ensure numbers are valid, operator is one of +, -, *, /).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Handle division by zero with an error message.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Display the result.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41319-B611-2855-FEDE-CBE87CC23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16326EF4-F425-EE49-87C6-E1CB0B742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10 : </a:t>
            </a:r>
            <a:r>
              <a:rPr lang="en-US" dirty="0">
                <a:ea typeface="+mj-lt"/>
                <a:cs typeface="+mj-lt"/>
              </a:rPr>
              <a:t>Basic Budget Tracker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6255B759-543C-9807-BB3F-BBF72B3DDED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10584221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Description</a:t>
            </a:r>
            <a:r>
              <a:rPr lang="en-US" sz="2600" dirty="0">
                <a:ea typeface="+mn-lt"/>
                <a:cs typeface="+mn-lt"/>
              </a:rPr>
              <a:t>: Track income and expenses in an array, calculate balance, and view transaction history.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Steps to Start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Initialize an array for transactions (objects with type, amount, description).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Create a menu loop (1: Add Income, 2: Add Expense, 3: View Balance, 4: View History, 5: Exit).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Update balance based on transaction type.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Validate amounts (positive numbers).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Display transactions and balance.</a:t>
            </a:r>
            <a:endParaRPr lang="en-US" dirty="0">
              <a:ea typeface="+mn-lt"/>
              <a:cs typeface="+mn-lt"/>
            </a:endParaRPr>
          </a:p>
          <a:p>
            <a:endParaRPr lang="en-US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24772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D4BAB-2531-1045-C6EF-279FA3DDF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C73CA7E2-1EC5-3C53-5F9D-84242996C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0" y="79"/>
            <a:ext cx="10589143" cy="1554480"/>
          </a:xfrm>
        </p:spPr>
        <p:txBody>
          <a:bodyPr/>
          <a:lstStyle/>
          <a:p>
            <a:r>
              <a:rPr lang="en-US" dirty="0"/>
              <a:t>Project 10 : </a:t>
            </a:r>
            <a:r>
              <a:rPr lang="en-US" dirty="0">
                <a:ea typeface="+mj-lt"/>
                <a:cs typeface="+mj-lt"/>
              </a:rPr>
              <a:t>Basic Budget Tracker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A8FA2CB-B6AD-A86F-E238-B7FA089CF8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10584221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Sample Input/Output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Input: 1, 100, Salary → Output: Income added.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Input: 3 → Output: Balance: 100</a:t>
            </a:r>
            <a:endParaRPr lang="en-US" dirty="0"/>
          </a:p>
          <a:p>
            <a:r>
              <a:rPr lang="en-US" sz="2600" b="1" dirty="0">
                <a:ea typeface="+mn-lt"/>
                <a:cs typeface="+mn-lt"/>
              </a:rPr>
              <a:t>Edge Cases</a:t>
            </a:r>
            <a:r>
              <a:rPr lang="en-US" sz="2600" dirty="0">
                <a:ea typeface="+mn-lt"/>
                <a:cs typeface="+mn-lt"/>
              </a:rPr>
              <a:t>: Negative amounts, empty descriptions, invalid options.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Tips</a:t>
            </a:r>
            <a:r>
              <a:rPr lang="en-US" sz="2600" dirty="0">
                <a:ea typeface="+mn-lt"/>
                <a:cs typeface="+mn-lt"/>
              </a:rPr>
              <a:t>: Store transactions as objects for clarity.</a:t>
            </a:r>
            <a:endParaRPr lang="en-US" dirty="0">
              <a:ea typeface="+mn-lt"/>
              <a:cs typeface="+mn-lt"/>
            </a:endParaRPr>
          </a:p>
          <a:p>
            <a:endParaRPr lang="en-US" sz="26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64244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08759-ACC4-F2DB-B3E0-E9CCF9F7C7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211" y="-129729"/>
            <a:ext cx="7772400" cy="2171179"/>
          </a:xfrm>
        </p:spPr>
        <p:txBody>
          <a:bodyPr>
            <a:noAutofit/>
          </a:bodyPr>
          <a:lstStyle/>
          <a:p>
            <a:r>
              <a:rPr lang="en-US" sz="4400" dirty="0"/>
              <a:t>Inventory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740DF-D6BD-97B6-9D48-56CBCB9A39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05" y="2186084"/>
            <a:ext cx="8920619" cy="404945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Description</a:t>
            </a:r>
            <a:r>
              <a:rPr lang="en-US" sz="2200" dirty="0">
                <a:ea typeface="+mn-lt"/>
                <a:cs typeface="+mn-lt"/>
              </a:rPr>
              <a:t>: Manage a store’s inventory (items with name, quantity, price) in an array. Support adding, updating, deleting, and low-stock alerts (quantity &lt; 5).</a:t>
            </a:r>
            <a:endParaRPr lang="en-US" sz="2200" dirty="0"/>
          </a:p>
          <a:p>
            <a:pPr marL="285750" indent="-285750"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Steps to Start</a:t>
            </a:r>
            <a:r>
              <a:rPr lang="en-US" sz="2200" dirty="0">
                <a:ea typeface="+mn-lt"/>
                <a:cs typeface="+mn-lt"/>
              </a:rPr>
              <a:t>: </a:t>
            </a:r>
            <a:endParaRPr lang="en-US" sz="2200" dirty="0"/>
          </a:p>
          <a:p>
            <a:pPr marL="285750" indent="-285750">
              <a:buFont typeface="Arial"/>
              <a:buChar char="•"/>
            </a:pPr>
            <a:r>
              <a:rPr lang="en-US" sz="2200" dirty="0">
                <a:ea typeface="+mn-lt"/>
                <a:cs typeface="+mn-lt"/>
              </a:rPr>
              <a:t>Initialize an array for items (objects with name, quantity, price).</a:t>
            </a:r>
            <a:endParaRPr lang="en-US" sz="2200" dirty="0"/>
          </a:p>
          <a:p>
            <a:pPr marL="285750" indent="-285750">
              <a:buFont typeface="Arial"/>
              <a:buChar char="•"/>
            </a:pPr>
            <a:r>
              <a:rPr lang="en-US" sz="2200" dirty="0">
                <a:ea typeface="+mn-lt"/>
                <a:cs typeface="+mn-lt"/>
              </a:rPr>
              <a:t>Create a menu loop (1: Add, 2: Update, 3: Delete, 4: View Inventory, 5: Exit).</a:t>
            </a:r>
            <a:endParaRPr lang="en-US" sz="2200" dirty="0"/>
          </a:p>
          <a:p>
            <a:pPr marL="285750" indent="-285750">
              <a:buFont typeface="Arial"/>
              <a:buChar char="•"/>
            </a:pPr>
            <a:r>
              <a:rPr lang="en-US" sz="2200" dirty="0">
                <a:ea typeface="+mn-lt"/>
                <a:cs typeface="+mn-lt"/>
              </a:rPr>
              <a:t>Validate inputs (unique names, positive quantity/price).</a:t>
            </a:r>
            <a:endParaRPr lang="en-US" sz="2200" dirty="0"/>
          </a:p>
          <a:p>
            <a:pPr marL="285750" indent="-285750">
              <a:buFont typeface="Arial"/>
              <a:buChar char="•"/>
            </a:pPr>
            <a:r>
              <a:rPr lang="en-US" sz="2200" dirty="0">
                <a:ea typeface="+mn-lt"/>
                <a:cs typeface="+mn-lt"/>
              </a:rPr>
              <a:t>Flag low stock when viewing.</a:t>
            </a:r>
            <a:endParaRPr lang="en-US" sz="2200" dirty="0"/>
          </a:p>
          <a:p>
            <a:pPr marL="285750" indent="-285750">
              <a:buFont typeface="Arial"/>
              <a:buChar char="•"/>
            </a:pPr>
            <a:r>
              <a:rPr lang="en-US" sz="2200" dirty="0">
                <a:ea typeface="+mn-lt"/>
                <a:cs typeface="+mn-lt"/>
              </a:rPr>
              <a:t>Display items with indices.</a:t>
            </a:r>
            <a:endParaRPr lang="en-US" sz="2200" dirty="0"/>
          </a:p>
          <a:p>
            <a:pPr marL="285750" indent="-285750">
              <a:buFont typeface="Arial"/>
              <a:buChar char="•"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3096797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A38ED-2D8D-0396-21F8-C8C8FD99B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CC4F4-D38A-EF20-FEA5-3E8920C70C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211" y="-129729"/>
            <a:ext cx="7772400" cy="2171179"/>
          </a:xfrm>
        </p:spPr>
        <p:txBody>
          <a:bodyPr>
            <a:noAutofit/>
          </a:bodyPr>
          <a:lstStyle/>
          <a:p>
            <a:r>
              <a:rPr lang="en-US" sz="4400" dirty="0"/>
              <a:t>Inventory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4E9B08-1C3A-7766-1A6C-4EDA7DEDF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05" y="2186084"/>
            <a:ext cx="8920619" cy="404945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Sample Input/Output</a:t>
            </a:r>
            <a:r>
              <a:rPr lang="en-US" sz="2200" dirty="0">
                <a:ea typeface="+mn-lt"/>
                <a:cs typeface="+mn-lt"/>
              </a:rPr>
              <a:t>: </a:t>
            </a:r>
          </a:p>
          <a:p>
            <a:pPr>
              <a:buFont typeface="Arial"/>
              <a:buChar char="•"/>
            </a:pPr>
            <a:r>
              <a:rPr lang="en-US" sz="2200" dirty="0">
                <a:ea typeface="+mn-lt"/>
                <a:cs typeface="+mn-lt"/>
              </a:rPr>
              <a:t>Input: 1, Apple, 10, 1.5 → Output: Item added.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200" dirty="0">
                <a:ea typeface="+mn-lt"/>
                <a:cs typeface="+mn-lt"/>
              </a:rPr>
              <a:t>Input: 4 → Output: 1. Apple, 10, $1.5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Edge Cases</a:t>
            </a:r>
            <a:r>
              <a:rPr lang="en-US" sz="2200" dirty="0">
                <a:ea typeface="+mn-lt"/>
                <a:cs typeface="+mn-lt"/>
              </a:rPr>
              <a:t>: Duplicate names, negative quantities/prices, empty inventory.</a:t>
            </a: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200" b="1" dirty="0">
                <a:ea typeface="+mn-lt"/>
                <a:cs typeface="+mn-lt"/>
              </a:rPr>
              <a:t>Tips</a:t>
            </a:r>
            <a:r>
              <a:rPr lang="en-US" sz="2200" dirty="0">
                <a:ea typeface="+mn-lt"/>
                <a:cs typeface="+mn-lt"/>
              </a:rPr>
              <a:t>: Use find to check for duplicates; format output clearly.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277108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22B0C-71E0-F5AA-92BE-1783DF0D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6CE9-F7C4-68EB-7D10-CC197DFB9E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211" y="-129729"/>
            <a:ext cx="7772400" cy="2171179"/>
          </a:xfrm>
        </p:spPr>
        <p:txBody>
          <a:bodyPr>
            <a:noAutofit/>
          </a:bodyPr>
          <a:lstStyle/>
          <a:p>
            <a:r>
              <a:rPr lang="en-US" sz="5400" dirty="0"/>
              <a:t>Anagram Checker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5A7541-E0E1-4DB2-BD06-4F0B16AEA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05" y="2186084"/>
            <a:ext cx="8920619" cy="404945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Description</a:t>
            </a:r>
            <a:r>
              <a:rPr lang="en-US" sz="2400" dirty="0">
                <a:ea typeface="+mn-lt"/>
                <a:cs typeface="+mn-lt"/>
              </a:rPr>
              <a:t>: Check if two strings are anagrams by comparing sorted characters.</a:t>
            </a:r>
          </a:p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Steps to Start</a:t>
            </a:r>
            <a:r>
              <a:rPr lang="en-US" sz="2400" dirty="0">
                <a:ea typeface="+mn-lt"/>
                <a:cs typeface="+mn-lt"/>
              </a:rPr>
              <a:t>: </a:t>
            </a:r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Prompt for two strings.</a:t>
            </a:r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Clean strings (lowercase, remove non-alphanumeric).</a:t>
            </a:r>
            <a:endParaRPr lang="en-US" sz="240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Sort characters and compare.</a:t>
            </a:r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Output result.</a:t>
            </a:r>
          </a:p>
        </p:txBody>
      </p:sp>
    </p:spTree>
    <p:extLst>
      <p:ext uri="{BB962C8B-B14F-4D97-AF65-F5344CB8AC3E}">
        <p14:creationId xmlns:p14="http://schemas.microsoft.com/office/powerpoint/2010/main" val="34209605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AD7CE-7365-C83A-E5C7-DB24174F6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A3BAD-C007-E5E8-E890-A32E11AC97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211" y="-129729"/>
            <a:ext cx="7772400" cy="2171179"/>
          </a:xfrm>
        </p:spPr>
        <p:txBody>
          <a:bodyPr>
            <a:noAutofit/>
          </a:bodyPr>
          <a:lstStyle/>
          <a:p>
            <a:r>
              <a:rPr lang="en-US" sz="5400" dirty="0"/>
              <a:t>Anagram Checker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C4C328-5A66-FEB9-95FF-E6CE1DE0F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05" y="2186084"/>
            <a:ext cx="8920619" cy="404945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Sample Input/Output</a:t>
            </a:r>
            <a:r>
              <a:rPr lang="en-US" sz="24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Input: listen, silent → Output: Anagrams!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Input: hello, world → Output: Not anagrams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Edge Cases</a:t>
            </a:r>
            <a:r>
              <a:rPr lang="en-US" sz="2400" dirty="0">
                <a:ea typeface="+mn-lt"/>
                <a:cs typeface="+mn-lt"/>
              </a:rPr>
              <a:t>: Empty strings, spaces, punctuation.</a:t>
            </a: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Tips</a:t>
            </a:r>
            <a:r>
              <a:rPr lang="en-US" sz="2400" dirty="0">
                <a:ea typeface="+mn-lt"/>
                <a:cs typeface="+mn-lt"/>
              </a:rPr>
              <a:t>: Use split, sort, join for comparison.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94380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207E3-5F78-11F7-D2C6-B67382783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2052D-597D-96E4-E083-891A77E949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211" y="-129729"/>
            <a:ext cx="7772400" cy="2171179"/>
          </a:xfrm>
        </p:spPr>
        <p:txBody>
          <a:bodyPr>
            <a:noAutofit/>
          </a:bodyPr>
          <a:lstStyle/>
          <a:p>
            <a:r>
              <a:rPr lang="en-US" sz="5400" dirty="0"/>
              <a:t>Word Frequency Counter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48754-DCE3-7E97-CC89-582EAC523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05" y="2186084"/>
            <a:ext cx="8920619" cy="404945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Description</a:t>
            </a:r>
            <a:r>
              <a:rPr lang="en-US" sz="2400" dirty="0">
                <a:ea typeface="+mn-lt"/>
                <a:cs typeface="+mn-lt"/>
              </a:rPr>
              <a:t>: Count the frequency of each word in a sentence, storing results in an object.</a:t>
            </a:r>
          </a:p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Steps to Start</a:t>
            </a:r>
            <a:r>
              <a:rPr lang="en-US" sz="2400" dirty="0">
                <a:ea typeface="+mn-lt"/>
                <a:cs typeface="+mn-lt"/>
              </a:rPr>
              <a:t>: </a:t>
            </a:r>
            <a:endParaRPr lang="en-US" sz="2400" dirty="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Prompt for a sentence.</a:t>
            </a:r>
            <a:endParaRPr lang="en-US" sz="240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Clean input (lowercase, remove punctuation, split into words).</a:t>
            </a:r>
            <a:endParaRPr lang="en-US" sz="240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Use an object to tally word occurrences.</a:t>
            </a:r>
            <a:endParaRPr lang="en-US" sz="240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Display the frequency object.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0760850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4F5E7-C0DD-198F-CEC4-012303B8F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0C5B7-E220-4E4E-EECF-49A5FAA9C3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211" y="-129729"/>
            <a:ext cx="7772400" cy="2171179"/>
          </a:xfrm>
        </p:spPr>
        <p:txBody>
          <a:bodyPr>
            <a:noAutofit/>
          </a:bodyPr>
          <a:lstStyle/>
          <a:p>
            <a:r>
              <a:rPr lang="en-US" sz="5400" dirty="0"/>
              <a:t>Word Frequency Counter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9447EE-3D52-4406-7FAD-4B8723938F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05" y="2186084"/>
            <a:ext cx="8920619" cy="404945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2400" b="1">
                <a:ea typeface="+mn-lt"/>
                <a:cs typeface="+mn-lt"/>
              </a:rPr>
              <a:t>Sample Input/Output</a:t>
            </a:r>
            <a:r>
              <a:rPr lang="en-US" sz="2400">
                <a:ea typeface="+mn-lt"/>
                <a:cs typeface="+mn-lt"/>
              </a:rPr>
              <a:t>: </a:t>
            </a:r>
            <a:endParaRPr lang="en-US" sz="24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Input: The cat the dog → Output: { the: 2, cat: 1, dog: 1 }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Input: `` → Output: Empty input</a:t>
            </a: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Edge Cases</a:t>
            </a:r>
            <a:r>
              <a:rPr lang="en-US" sz="2400" dirty="0">
                <a:ea typeface="+mn-lt"/>
                <a:cs typeface="+mn-lt"/>
              </a:rPr>
              <a:t>: Empty strings, multiple spaces, punctuation.</a:t>
            </a:r>
            <a:endParaRPr lang="en-US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708955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E9DE2-D4A7-6781-3A0B-BD35CD1D4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3A472-5E33-3A2F-B827-573BC9A52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156" y="-453318"/>
            <a:ext cx="7772400" cy="2171179"/>
          </a:xfrm>
        </p:spPr>
        <p:txBody>
          <a:bodyPr>
            <a:noAutofit/>
          </a:bodyPr>
          <a:lstStyle/>
          <a:p>
            <a:r>
              <a:rPr lang="en-US" sz="5400" dirty="0"/>
              <a:t>Contact Book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A9FCC-8132-02D8-A552-0CBBF32BB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05" y="2186084"/>
            <a:ext cx="8920619" cy="404945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2400" b="1">
                <a:ea typeface="+mn-lt"/>
                <a:cs typeface="+mn-lt"/>
              </a:rPr>
              <a:t>Description</a:t>
            </a:r>
            <a:r>
              <a:rPr lang="en-US" sz="2400">
                <a:ea typeface="+mn-lt"/>
                <a:cs typeface="+mn-lt"/>
              </a:rPr>
              <a:t>: Store contacts (name, phone, email) in an array of objects. Support adding, searching, updating, and deleting contacts.</a:t>
            </a:r>
            <a:endParaRPr lang="en-US" sz="24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Steps to Start</a:t>
            </a:r>
            <a:r>
              <a:rPr lang="en-US" sz="24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Initialize an empty array for contacts.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Create a menu loop (1: Add, 2: Search, 3: Update, 4: Delete, 5: Exit).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Add contacts with push; search/update/delete by name.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Validate phone (xxx-xxx-</a:t>
            </a:r>
            <a:r>
              <a:rPr lang="en-US" sz="2400" dirty="0" err="1">
                <a:ea typeface="+mn-lt"/>
                <a:cs typeface="+mn-lt"/>
              </a:rPr>
              <a:t>xxxx</a:t>
            </a:r>
            <a:r>
              <a:rPr lang="en-US" sz="2400" dirty="0">
                <a:ea typeface="+mn-lt"/>
                <a:cs typeface="+mn-lt"/>
              </a:rPr>
              <a:t>) and email (basic format).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Display contact details.</a:t>
            </a: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626550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69BE7D-EA59-EED7-00AC-8188BC599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CF9AA-FEBF-0239-317A-4C965A707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156" y="-453318"/>
            <a:ext cx="7772400" cy="2171179"/>
          </a:xfrm>
        </p:spPr>
        <p:txBody>
          <a:bodyPr>
            <a:noAutofit/>
          </a:bodyPr>
          <a:lstStyle/>
          <a:p>
            <a:r>
              <a:rPr lang="en-US" sz="5400" dirty="0"/>
              <a:t>Contact Book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695D23-EC26-45EC-FEAE-0D46A73ED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05" y="2186084"/>
            <a:ext cx="8920619" cy="404945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Arial"/>
              <a:buChar char="•"/>
            </a:pPr>
            <a:r>
              <a:rPr lang="en-US" sz="2400" b="1">
                <a:ea typeface="+mn-lt"/>
                <a:cs typeface="+mn-lt"/>
              </a:rPr>
              <a:t>Sample Input/Output</a:t>
            </a:r>
            <a:r>
              <a:rPr lang="en-US" sz="2400">
                <a:ea typeface="+mn-lt"/>
                <a:cs typeface="+mn-lt"/>
              </a:rPr>
              <a:t>: </a:t>
            </a:r>
            <a:endParaRPr lang="en-US" sz="2400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Input: 1, John, 123-456-7890, </a:t>
            </a:r>
            <a:r>
              <a:rPr lang="en-US" sz="2400" dirty="0">
                <a:ea typeface="+mn-lt"/>
                <a:cs typeface="+mn-lt"/>
                <a:hlinkClick r:id="rId2"/>
              </a:rPr>
              <a:t>john@email.com</a:t>
            </a:r>
            <a:r>
              <a:rPr lang="en-US" sz="2400" dirty="0">
                <a:ea typeface="+mn-lt"/>
                <a:cs typeface="+mn-lt"/>
              </a:rPr>
              <a:t> → Output: Contact added.</a:t>
            </a:r>
            <a:endParaRPr lang="en-US" dirty="0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2400" dirty="0">
                <a:ea typeface="+mn-lt"/>
                <a:cs typeface="+mn-lt"/>
              </a:rPr>
              <a:t>Input: 2, John → Output: John, 123-456-7890, </a:t>
            </a:r>
            <a:r>
              <a:rPr lang="en-US" sz="2400" dirty="0">
                <a:ea typeface="+mn-lt"/>
                <a:cs typeface="+mn-lt"/>
                <a:hlinkClick r:id="rId2"/>
              </a:rPr>
              <a:t>john@email.com</a:t>
            </a:r>
            <a:endParaRPr lang="en-US"/>
          </a:p>
          <a:p>
            <a:pPr>
              <a:buFont typeface="Arial"/>
              <a:buChar char="•"/>
            </a:pPr>
            <a:r>
              <a:rPr lang="en-US" sz="2400" b="1" dirty="0">
                <a:ea typeface="+mn-lt"/>
                <a:cs typeface="+mn-lt"/>
              </a:rPr>
              <a:t>Edge Cases</a:t>
            </a:r>
            <a:r>
              <a:rPr lang="en-US" sz="2400" dirty="0">
                <a:ea typeface="+mn-lt"/>
                <a:cs typeface="+mn-lt"/>
              </a:rPr>
              <a:t>: Duplicate names, invalid formats, empty list.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62318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656B2-0EA9-FF94-C31F-F4AAF7E80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A1C719A9-84F3-6D40-712A-61ABE8027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8125692" cy="1554480"/>
          </a:xfrm>
        </p:spPr>
        <p:txBody>
          <a:bodyPr/>
          <a:lstStyle/>
          <a:p>
            <a:r>
              <a:rPr lang="en-US" dirty="0"/>
              <a:t>Project 1 : Simple Calculator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CF84498-2F8B-25BF-8CC7-5E9B12F177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Sample Input/Output</a:t>
            </a:r>
            <a:r>
              <a:rPr lang="en-US" dirty="0">
                <a:ea typeface="+mn-lt"/>
                <a:cs typeface="+mn-lt"/>
              </a:rPr>
              <a:t>: </a:t>
            </a:r>
          </a:p>
          <a:p>
            <a:r>
              <a:rPr lang="en-US" dirty="0">
                <a:ea typeface="+mn-lt"/>
                <a:cs typeface="+mn-lt"/>
              </a:rPr>
              <a:t>Input: 5, +, 3 → Output: Result: 8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Input: 10, /, 0 → Output: Cannot divide by zero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Edge Cases</a:t>
            </a:r>
            <a:r>
              <a:rPr lang="en-US" dirty="0">
                <a:ea typeface="+mn-lt"/>
                <a:cs typeface="+mn-lt"/>
              </a:rPr>
              <a:t>: Non-numeric inputs, invalid operators, division by zero.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Tips</a:t>
            </a:r>
            <a:r>
              <a:rPr lang="en-US" dirty="0">
                <a:ea typeface="+mn-lt"/>
                <a:cs typeface="+mn-lt"/>
              </a:rPr>
              <a:t>: Use </a:t>
            </a:r>
            <a:r>
              <a:rPr lang="en-US" dirty="0" err="1">
                <a:ea typeface="+mn-lt"/>
                <a:cs typeface="+mn-lt"/>
              </a:rPr>
              <a:t>isNaN</a:t>
            </a:r>
            <a:r>
              <a:rPr lang="en-US" dirty="0">
                <a:ea typeface="+mn-lt"/>
                <a:cs typeface="+mn-lt"/>
              </a:rPr>
              <a:t>() to check for valid numbers, and a switch or if-else for operator logic.</a:t>
            </a:r>
          </a:p>
        </p:txBody>
      </p:sp>
    </p:spTree>
    <p:extLst>
      <p:ext uri="{BB962C8B-B14F-4D97-AF65-F5344CB8AC3E}">
        <p14:creationId xmlns:p14="http://schemas.microsoft.com/office/powerpoint/2010/main" val="39151330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D92E2-71A3-4DD0-9FF4-BA34AB694F5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Picture 3" descr="A black screen with yellow text&#10;&#10;AI-generated content may be incorrect.">
            <a:extLst>
              <a:ext uri="{FF2B5EF4-FFF2-40B4-BE49-F238E27FC236}">
                <a16:creationId xmlns:a16="http://schemas.microsoft.com/office/drawing/2014/main" id="{F4A7653A-633A-ACF0-7931-3DE993023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4630" y="930005"/>
            <a:ext cx="13841260" cy="382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146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725A2-9679-82DA-B244-CD46A27B7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FD26B320-258D-44E8-67A7-9CF0731A6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8125692" cy="1554480"/>
          </a:xfrm>
        </p:spPr>
        <p:txBody>
          <a:bodyPr/>
          <a:lstStyle/>
          <a:p>
            <a:r>
              <a:rPr lang="en-US" dirty="0"/>
              <a:t>Project 2 : Guess the number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126A7DA-5933-6FBD-7497-1E89DD19350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Description</a:t>
            </a:r>
            <a:r>
              <a:rPr lang="en-US" dirty="0">
                <a:ea typeface="+mn-lt"/>
                <a:cs typeface="+mn-lt"/>
              </a:rPr>
              <a:t>: The program generates a random number (1–100). The user guesses it, and the program provides hints (too high/too low) until the correct number is guessed or the user quits.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Steps to Start</a:t>
            </a:r>
            <a:r>
              <a:rPr lang="en-US" dirty="0">
                <a:ea typeface="+mn-lt"/>
                <a:cs typeface="+mn-lt"/>
              </a:rPr>
              <a:t>: </a:t>
            </a:r>
          </a:p>
          <a:p>
            <a:r>
              <a:rPr lang="en-US" dirty="0">
                <a:ea typeface="+mn-lt"/>
                <a:cs typeface="+mn-lt"/>
              </a:rPr>
              <a:t>Generate a random number using </a:t>
            </a:r>
            <a:r>
              <a:rPr lang="en-US" dirty="0" err="1">
                <a:ea typeface="+mn-lt"/>
                <a:cs typeface="+mn-lt"/>
              </a:rPr>
              <a:t>Math.floor</a:t>
            </a:r>
            <a:r>
              <a:rPr lang="en-US" dirty="0">
                <a:ea typeface="+mn-lt"/>
                <a:cs typeface="+mn-lt"/>
              </a:rPr>
              <a:t>(</a:t>
            </a:r>
            <a:r>
              <a:rPr lang="en-US" dirty="0" err="1">
                <a:ea typeface="+mn-lt"/>
                <a:cs typeface="+mn-lt"/>
              </a:rPr>
              <a:t>Math.random</a:t>
            </a:r>
            <a:r>
              <a:rPr lang="en-US" dirty="0">
                <a:ea typeface="+mn-lt"/>
                <a:cs typeface="+mn-lt"/>
              </a:rPr>
              <a:t>() * 100) + 1.</a:t>
            </a:r>
          </a:p>
          <a:p>
            <a:r>
              <a:rPr lang="en-US" dirty="0">
                <a:ea typeface="+mn-lt"/>
                <a:cs typeface="+mn-lt"/>
              </a:rPr>
              <a:t>Use a while loop to repeatedly prompt for guesses.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Compare the guess to the target number and print hints.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Allow the user to quit (e.g., input q).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Count attempts and display when correct.</a:t>
            </a:r>
          </a:p>
          <a:p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4391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7DE22-3E01-B0DF-AD98-9FCF4894C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926CC23B-E42E-7A5D-CCB3-7EF12B9DF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8125692" cy="1554480"/>
          </a:xfrm>
        </p:spPr>
        <p:txBody>
          <a:bodyPr/>
          <a:lstStyle/>
          <a:p>
            <a:r>
              <a:rPr lang="en-US" dirty="0"/>
              <a:t>Project 2 : Guess the number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D003C900-E6C5-A22D-FED5-9D2A3EB9DD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Sample Input/Output</a:t>
            </a:r>
            <a:r>
              <a:rPr lang="en-US" dirty="0">
                <a:ea typeface="+mn-lt"/>
                <a:cs typeface="+mn-lt"/>
              </a:rPr>
              <a:t>: </a:t>
            </a:r>
          </a:p>
          <a:p>
            <a:r>
              <a:rPr lang="en-US" dirty="0">
                <a:ea typeface="+mn-lt"/>
                <a:cs typeface="+mn-lt"/>
              </a:rPr>
              <a:t>Input: 50 → Output: Too high! Try again.</a:t>
            </a:r>
          </a:p>
          <a:p>
            <a:r>
              <a:rPr lang="en-US" dirty="0">
                <a:ea typeface="+mn-lt"/>
                <a:cs typeface="+mn-lt"/>
              </a:rPr>
              <a:t>Input: 25 → Output: Correct! Took 2 attempts.</a:t>
            </a:r>
          </a:p>
          <a:p>
            <a:r>
              <a:rPr lang="en-US" b="1" dirty="0">
                <a:ea typeface="+mn-lt"/>
                <a:cs typeface="+mn-lt"/>
              </a:rPr>
              <a:t>Edge Cases</a:t>
            </a:r>
            <a:r>
              <a:rPr lang="en-US" dirty="0">
                <a:ea typeface="+mn-lt"/>
                <a:cs typeface="+mn-lt"/>
              </a:rPr>
              <a:t>: Non-numeric guesses, negative numbers, quitting early.</a:t>
            </a:r>
          </a:p>
          <a:p>
            <a:r>
              <a:rPr lang="en-US" b="1" dirty="0">
                <a:ea typeface="+mn-lt"/>
                <a:cs typeface="+mn-lt"/>
              </a:rPr>
              <a:t>Tips</a:t>
            </a:r>
            <a:r>
              <a:rPr lang="en-US" dirty="0">
                <a:ea typeface="+mn-lt"/>
                <a:cs typeface="+mn-lt"/>
              </a:rPr>
              <a:t>: Use </a:t>
            </a:r>
            <a:r>
              <a:rPr lang="en-US" dirty="0" err="1">
                <a:ea typeface="+mn-lt"/>
                <a:cs typeface="+mn-lt"/>
              </a:rPr>
              <a:t>parseInt</a:t>
            </a:r>
            <a:r>
              <a:rPr lang="en-US" dirty="0">
                <a:ea typeface="+mn-lt"/>
                <a:cs typeface="+mn-lt"/>
              </a:rPr>
              <a:t>() for input validation, and add a quit option.</a:t>
            </a:r>
          </a:p>
          <a:p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4583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55771-CA71-F5A4-DF3B-BF99CC79A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A1F0770A-4D50-EFF1-EFD4-737752DBE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8125692" cy="1554480"/>
          </a:xfrm>
        </p:spPr>
        <p:txBody>
          <a:bodyPr/>
          <a:lstStyle/>
          <a:p>
            <a:r>
              <a:rPr lang="en-US" dirty="0"/>
              <a:t>Project 3 : To-do list manager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7EE8905-C73B-C20E-BE54-7E280C447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Description</a:t>
            </a:r>
            <a:r>
              <a:rPr lang="en-US" sz="2600" dirty="0">
                <a:ea typeface="+mn-lt"/>
                <a:cs typeface="+mn-lt"/>
              </a:rPr>
              <a:t>: A menu-driven program to add, view, remove tasks stored in an array, and exit. Tasks are simple strings.</a:t>
            </a:r>
            <a:endParaRPr lang="en-US" sz="2600" dirty="0"/>
          </a:p>
          <a:p>
            <a:r>
              <a:rPr lang="en-US" sz="2600" b="1" dirty="0">
                <a:ea typeface="+mn-lt"/>
                <a:cs typeface="+mn-lt"/>
              </a:rPr>
              <a:t>Steps to Start</a:t>
            </a:r>
            <a:r>
              <a:rPr lang="en-US" sz="2600" dirty="0">
                <a:ea typeface="+mn-lt"/>
                <a:cs typeface="+mn-lt"/>
              </a:rPr>
              <a:t>: </a:t>
            </a:r>
          </a:p>
          <a:p>
            <a:r>
              <a:rPr lang="en-US" sz="2600" dirty="0">
                <a:ea typeface="+mn-lt"/>
                <a:cs typeface="+mn-lt"/>
              </a:rPr>
              <a:t>Create an empty array for tasks.</a:t>
            </a:r>
          </a:p>
          <a:p>
            <a:r>
              <a:rPr lang="en-US" sz="2600" dirty="0">
                <a:ea typeface="+mn-lt"/>
                <a:cs typeface="+mn-lt"/>
              </a:rPr>
              <a:t>Use a while loop to show a menu (1: Add, 2: View, 3: Remove, 4: Exit).</a:t>
            </a:r>
            <a:endParaRPr lang="en-US" sz="2600"/>
          </a:p>
          <a:p>
            <a:r>
              <a:rPr lang="en-US" sz="2600" dirty="0">
                <a:ea typeface="+mn-lt"/>
                <a:cs typeface="+mn-lt"/>
              </a:rPr>
              <a:t>Add tasks with push, remove with splice, view with </a:t>
            </a:r>
            <a:r>
              <a:rPr lang="en-US" sz="2600" err="1">
                <a:ea typeface="+mn-lt"/>
                <a:cs typeface="+mn-lt"/>
              </a:rPr>
              <a:t>forEach</a:t>
            </a:r>
            <a:r>
              <a:rPr lang="en-US" sz="2600" dirty="0">
                <a:ea typeface="+mn-lt"/>
                <a:cs typeface="+mn-lt"/>
              </a:rPr>
              <a:t>.</a:t>
            </a:r>
          </a:p>
          <a:p>
            <a:r>
              <a:rPr lang="en-US" sz="2600" dirty="0">
                <a:ea typeface="+mn-lt"/>
                <a:cs typeface="+mn-lt"/>
              </a:rPr>
              <a:t>Validate removal index.</a:t>
            </a:r>
          </a:p>
          <a:p>
            <a:r>
              <a:rPr lang="en-US" sz="2600" dirty="0">
                <a:ea typeface="+mn-lt"/>
                <a:cs typeface="+mn-lt"/>
              </a:rPr>
              <a:t>Display tasks with 1-based indices</a:t>
            </a:r>
            <a:endParaRPr lang="en-US" sz="2600"/>
          </a:p>
        </p:txBody>
      </p:sp>
    </p:spTree>
    <p:extLst>
      <p:ext uri="{BB962C8B-B14F-4D97-AF65-F5344CB8AC3E}">
        <p14:creationId xmlns:p14="http://schemas.microsoft.com/office/powerpoint/2010/main" val="3901987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1BEDE-4D03-8EC5-B246-B4DDD5FD3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8D980A9-D43C-D288-BE39-4F0DDABDA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8125692" cy="1554480"/>
          </a:xfrm>
        </p:spPr>
        <p:txBody>
          <a:bodyPr/>
          <a:lstStyle/>
          <a:p>
            <a:r>
              <a:rPr lang="en-US" dirty="0"/>
              <a:t>Project 3 : To-do list manager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BBD3C408-CAE3-0449-3E3F-A75563C1E47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>
                <a:ea typeface="+mn-lt"/>
                <a:cs typeface="+mn-lt"/>
              </a:rPr>
              <a:t>Sample Input/Output</a:t>
            </a:r>
            <a:r>
              <a:rPr lang="en-US" sz="2600">
                <a:ea typeface="+mn-lt"/>
                <a:cs typeface="+mn-lt"/>
              </a:rPr>
              <a:t>: </a:t>
            </a:r>
          </a:p>
          <a:p>
            <a:r>
              <a:rPr lang="en-US" sz="2600">
                <a:ea typeface="+mn-lt"/>
                <a:cs typeface="+mn-lt"/>
              </a:rPr>
              <a:t>Input: 1, Buy groceries → Output: Task added.</a:t>
            </a:r>
            <a:endParaRPr lang="en-US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Input: 2 → Output: 1. Buy groceries</a:t>
            </a:r>
            <a:endParaRPr lang="en-US" dirty="0"/>
          </a:p>
          <a:p>
            <a:r>
              <a:rPr lang="en-US" sz="2600" b="1" dirty="0">
                <a:ea typeface="+mn-lt"/>
                <a:cs typeface="+mn-lt"/>
              </a:rPr>
              <a:t>Edge Cases</a:t>
            </a:r>
            <a:r>
              <a:rPr lang="en-US" sz="2600" dirty="0">
                <a:ea typeface="+mn-lt"/>
                <a:cs typeface="+mn-lt"/>
              </a:rPr>
              <a:t>: Empty task list, invalid indices, invalid menu options.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Tips</a:t>
            </a:r>
            <a:r>
              <a:rPr lang="en-US" sz="2600" dirty="0">
                <a:ea typeface="+mn-lt"/>
                <a:cs typeface="+mn-lt"/>
              </a:rPr>
              <a:t>: Use </a:t>
            </a:r>
            <a:r>
              <a:rPr lang="en-US" sz="2600" dirty="0" err="1">
                <a:ea typeface="+mn-lt"/>
                <a:cs typeface="+mn-lt"/>
              </a:rPr>
              <a:t>parseInt</a:t>
            </a:r>
            <a:r>
              <a:rPr lang="en-US" sz="2600" dirty="0">
                <a:ea typeface="+mn-lt"/>
                <a:cs typeface="+mn-lt"/>
              </a:rPr>
              <a:t>() for index input; check array bounds.</a:t>
            </a:r>
            <a:endParaRPr lang="en-US" dirty="0">
              <a:ea typeface="+mn-lt"/>
              <a:cs typeface="+mn-lt"/>
            </a:endParaRP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577340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3A175-EBAF-8F7D-E694-2A66464F7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1A50493B-9089-D88A-25E3-0B611BD9C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9806267" cy="1554480"/>
          </a:xfrm>
        </p:spPr>
        <p:txBody>
          <a:bodyPr/>
          <a:lstStyle/>
          <a:p>
            <a:r>
              <a:rPr lang="en-US" dirty="0"/>
              <a:t>Project 4 : </a:t>
            </a:r>
            <a:r>
              <a:rPr lang="en-US" dirty="0">
                <a:ea typeface="+mj-lt"/>
                <a:cs typeface="+mj-lt"/>
              </a:rPr>
              <a:t>Rock, Paper, Scissors</a:t>
            </a:r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DC1C5CBE-F035-DEF1-575A-5F1B4BDE3F4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Description</a:t>
            </a:r>
            <a:r>
              <a:rPr lang="en-US" sz="2600" dirty="0">
                <a:ea typeface="+mn-lt"/>
                <a:cs typeface="+mn-lt"/>
              </a:rPr>
              <a:t>: A game where the user inputs rock, paper, or scissors, and the computer randomly chooses. Determine the winner based on rules (rock &gt; scissors, scissors &gt; paper, paper &gt; rock).</a:t>
            </a:r>
            <a:endParaRPr lang="en-US" dirty="0"/>
          </a:p>
          <a:p>
            <a:r>
              <a:rPr lang="en-US" sz="2600" b="1" dirty="0">
                <a:ea typeface="+mn-lt"/>
                <a:cs typeface="+mn-lt"/>
              </a:rPr>
              <a:t>Steps to Start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Define an array ['rock', 'paper', 'scissors'].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Prompt for user choice and validate.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Generate computer choice with </a:t>
            </a:r>
            <a:r>
              <a:rPr lang="en-US" sz="2600" dirty="0" err="1">
                <a:ea typeface="+mn-lt"/>
                <a:cs typeface="+mn-lt"/>
              </a:rPr>
              <a:t>Math.random</a:t>
            </a:r>
            <a:r>
              <a:rPr lang="en-US" sz="2600" dirty="0">
                <a:ea typeface="+mn-lt"/>
                <a:cs typeface="+mn-lt"/>
              </a:rPr>
              <a:t>().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Use conditionals to determine the winner.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Loop to allow replay or quitting.</a:t>
            </a:r>
            <a:endParaRPr lang="en-US" dirty="0">
              <a:ea typeface="+mn-lt"/>
              <a:cs typeface="+mn-lt"/>
            </a:endParaRP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888472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4F925-0611-9B99-C619-C298C8A3D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FA19AB53-301B-E0AE-C144-F95A344E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79"/>
            <a:ext cx="9806267" cy="1554480"/>
          </a:xfrm>
        </p:spPr>
        <p:txBody>
          <a:bodyPr/>
          <a:lstStyle/>
          <a:p>
            <a:r>
              <a:rPr lang="en-US" dirty="0"/>
              <a:t>Project 4 : </a:t>
            </a:r>
            <a:r>
              <a:rPr lang="en-US" dirty="0">
                <a:ea typeface="+mj-lt"/>
                <a:cs typeface="+mj-lt"/>
              </a:rPr>
              <a:t>Rock, Paper, Scissors</a:t>
            </a:r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EAB009C-B555-4D15-2417-9C4039E1D36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1713374"/>
            <a:ext cx="8767948" cy="48655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b="1" dirty="0">
                <a:ea typeface="+mn-lt"/>
                <a:cs typeface="+mn-lt"/>
              </a:rPr>
              <a:t>Sample Input/Output</a:t>
            </a:r>
            <a:r>
              <a:rPr lang="en-US" sz="2600" dirty="0">
                <a:ea typeface="+mn-lt"/>
                <a:cs typeface="+mn-lt"/>
              </a:rPr>
              <a:t>: </a:t>
            </a:r>
            <a:endParaRPr lang="en-US" dirty="0">
              <a:ea typeface="+mn-lt"/>
              <a:cs typeface="+mn-lt"/>
            </a:endParaRPr>
          </a:p>
          <a:p>
            <a:r>
              <a:rPr lang="en-US" sz="2600" dirty="0">
                <a:ea typeface="+mn-lt"/>
                <a:cs typeface="+mn-lt"/>
              </a:rPr>
              <a:t>Input: rock → Output: Computer: scissors, You win!</a:t>
            </a:r>
            <a:endParaRPr lang="en-US" dirty="0"/>
          </a:p>
          <a:p>
            <a:r>
              <a:rPr lang="en-US" sz="2600" dirty="0">
                <a:ea typeface="+mn-lt"/>
                <a:cs typeface="+mn-lt"/>
              </a:rPr>
              <a:t>Input: paper → Output: Computer: paper, Tie!</a:t>
            </a:r>
            <a:endParaRPr lang="en-US" dirty="0"/>
          </a:p>
          <a:p>
            <a:r>
              <a:rPr lang="en-US" sz="2600" b="1" dirty="0">
                <a:ea typeface="+mn-lt"/>
                <a:cs typeface="+mn-lt"/>
              </a:rPr>
              <a:t>Edge Cases</a:t>
            </a:r>
            <a:r>
              <a:rPr lang="en-US" sz="2600" dirty="0">
                <a:ea typeface="+mn-lt"/>
                <a:cs typeface="+mn-lt"/>
              </a:rPr>
              <a:t>: Invalid inputs (e.g., stone), case sensitivity.</a:t>
            </a:r>
            <a:endParaRPr lang="en-US" dirty="0">
              <a:ea typeface="+mn-lt"/>
              <a:cs typeface="+mn-lt"/>
            </a:endParaRPr>
          </a:p>
          <a:p>
            <a:r>
              <a:rPr lang="en-US" sz="2600" b="1" dirty="0">
                <a:ea typeface="+mn-lt"/>
                <a:cs typeface="+mn-lt"/>
              </a:rPr>
              <a:t>Tips</a:t>
            </a:r>
            <a:r>
              <a:rPr lang="en-US" sz="2600" dirty="0">
                <a:ea typeface="+mn-lt"/>
                <a:cs typeface="+mn-lt"/>
              </a:rPr>
              <a:t>: Use </a:t>
            </a:r>
            <a:r>
              <a:rPr lang="en-US" sz="2600" dirty="0" err="1">
                <a:ea typeface="+mn-lt"/>
                <a:cs typeface="+mn-lt"/>
              </a:rPr>
              <a:t>toLowerCase</a:t>
            </a:r>
            <a:r>
              <a:rPr lang="en-US" sz="2600" dirty="0">
                <a:ea typeface="+mn-lt"/>
                <a:cs typeface="+mn-lt"/>
              </a:rPr>
              <a:t>() for input; modularize winner logic.</a:t>
            </a:r>
            <a:endParaRPr lang="en-US" dirty="0">
              <a:ea typeface="+mn-lt"/>
              <a:cs typeface="+mn-lt"/>
            </a:endParaRP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16098415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3D192A-84D9-4592-8CD0-04B2096CE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DF21CE-F94D-4E7A-9B41-689023E47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7C1B1D1-0368-4ED3-8004-0F946C56E5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515</Words>
  <Application>Microsoft Office PowerPoint</Application>
  <PresentationFormat>Widescreen</PresentationFormat>
  <Paragraphs>73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Modern Geometric</vt:lpstr>
      <vt:lpstr>Project time</vt:lpstr>
      <vt:lpstr>Project 1 : Simple Calculator</vt:lpstr>
      <vt:lpstr>Project 1 : Simple Calculator</vt:lpstr>
      <vt:lpstr>Project 2 : Guess the number</vt:lpstr>
      <vt:lpstr>Project 2 : Guess the number</vt:lpstr>
      <vt:lpstr>Project 3 : To-do list manager</vt:lpstr>
      <vt:lpstr>Project 3 : To-do list manager</vt:lpstr>
      <vt:lpstr>Project 4 : Rock, Paper, Scissors</vt:lpstr>
      <vt:lpstr>Project 4 : Rock, Paper, Scissors</vt:lpstr>
      <vt:lpstr>Project 5 : Multiple Table Generator</vt:lpstr>
      <vt:lpstr>Project 5 : Multiple Table Generator</vt:lpstr>
      <vt:lpstr>Project 6 : Fibonacci Sequence Printer </vt:lpstr>
      <vt:lpstr>Project 6 : Fibonacci Sequence Printer </vt:lpstr>
      <vt:lpstr>Project 7 : Simple Quiz Game</vt:lpstr>
      <vt:lpstr>Project 7 : Simple Quiz Game</vt:lpstr>
      <vt:lpstr>Project 8 : Palindrome Checker</vt:lpstr>
      <vt:lpstr>Project 8 : Palindrome Checker</vt:lpstr>
      <vt:lpstr>Project 9 : Array Sorter</vt:lpstr>
      <vt:lpstr>Project 9 : Array Sorter</vt:lpstr>
      <vt:lpstr>Project 10 : Basic Budget Tracker</vt:lpstr>
      <vt:lpstr>Project 10 : Basic Budget Tracker</vt:lpstr>
      <vt:lpstr>Inventory Management System</vt:lpstr>
      <vt:lpstr>Inventory Management System</vt:lpstr>
      <vt:lpstr>Anagram Checker</vt:lpstr>
      <vt:lpstr>Anagram Checker</vt:lpstr>
      <vt:lpstr>Word Frequency Counter</vt:lpstr>
      <vt:lpstr>Word Frequency Counter</vt:lpstr>
      <vt:lpstr>Contact Book</vt:lpstr>
      <vt:lpstr>Contact Book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179</cp:revision>
  <dcterms:created xsi:type="dcterms:W3CDTF">2025-07-05T05:38:04Z</dcterms:created>
  <dcterms:modified xsi:type="dcterms:W3CDTF">2025-07-05T13:43:05Z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